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4"/>
  </p:notesMasterIdLst>
  <p:sldIdLst>
    <p:sldId id="256" r:id="rId2"/>
    <p:sldId id="259" r:id="rId3"/>
    <p:sldId id="270" r:id="rId4"/>
    <p:sldId id="258" r:id="rId5"/>
    <p:sldId id="309" r:id="rId6"/>
    <p:sldId id="260" r:id="rId7"/>
    <p:sldId id="310" r:id="rId8"/>
    <p:sldId id="261" r:id="rId9"/>
    <p:sldId id="267" r:id="rId10"/>
    <p:sldId id="311" r:id="rId11"/>
    <p:sldId id="278" r:id="rId12"/>
    <p:sldId id="276" r:id="rId13"/>
  </p:sldIdLst>
  <p:sldSz cx="9144000" cy="5143500" type="screen16x9"/>
  <p:notesSz cx="6858000" cy="9144000"/>
  <p:embeddedFontLst>
    <p:embeddedFont>
      <p:font typeface="Open Sans" panose="020B0604020202020204" charset="0"/>
      <p:regular r:id="rId15"/>
      <p:bold r:id="rId16"/>
      <p:italic r:id="rId17"/>
      <p:boldItalic r:id="rId18"/>
    </p:embeddedFont>
    <p:embeddedFont>
      <p:font typeface="Oswald" panose="020B0604020202020204" charset="0"/>
      <p:regular r:id="rId19"/>
      <p:bold r:id="rId20"/>
    </p:embeddedFont>
    <p:embeddedFont>
      <p:font typeface="Anaheim" panose="020B0604020202020204" charset="0"/>
      <p:regular r:id="rId21"/>
    </p:embeddedFont>
    <p:embeddedFont>
      <p:font typeface="Oswald Medium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047A60C-18BC-4B74-97FE-4D61A3CCD790}">
  <a:tblStyle styleId="{5047A60C-18BC-4B74-97FE-4D61A3CCD7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660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703521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93a9f9f4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93a9f9f4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7942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8a1ab4fcec_0_2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8a1ab4fcec_0_2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6511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5" name="Google Shape;3575;g8b4d07d4c4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6" name="Google Shape;3576;g8b4d07d4c4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1392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9" name="Google Shape;3549;g8bf799512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0" name="Google Shape;3550;g8bf799512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41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8b7d816560_0_4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8b7d816560_0_4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9734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1" name="Google Shape;3421;g8b4d07d4c4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2" name="Google Shape;3422;g8b4d07d4c4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2637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b7d816560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b7d816560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09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b7d816560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b7d816560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787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bf799512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bf799512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9178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bf799512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bf799512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20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b4d07d4c4_1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b4d07d4c4_1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052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8a1ab4fcec_0_2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8a1ab4fcec_0_2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1986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43350" y="670600"/>
            <a:ext cx="6627150" cy="4501753"/>
            <a:chOff x="2543350" y="670600"/>
            <a:chExt cx="6627150" cy="450175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66358" r="38000" b="4794"/>
            <a:stretch/>
          </p:blipFill>
          <p:spPr>
            <a:xfrm rot="10800000">
              <a:off x="2543350" y="4053262"/>
              <a:ext cx="1190800" cy="10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85000"/>
            </a:blip>
            <a:srcRect t="31247" r="82869"/>
            <a:stretch/>
          </p:blipFill>
          <p:spPr>
            <a:xfrm>
              <a:off x="7803125" y="670600"/>
              <a:ext cx="1367375" cy="31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 amt="75000"/>
            </a:blip>
            <a:srcRect l="25451" t="25484" b="30446"/>
            <a:stretch/>
          </p:blipFill>
          <p:spPr>
            <a:xfrm rot="10800000">
              <a:off x="5868100" y="2967225"/>
              <a:ext cx="3302400" cy="21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72903" r="38000" b="4794"/>
            <a:stretch/>
          </p:blipFill>
          <p:spPr>
            <a:xfrm rot="10800000" flipH="1">
              <a:off x="4453500" y="4327853"/>
              <a:ext cx="1190800" cy="8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flipH="1">
              <a:off x="7973563" y="391988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730752" y="539496"/>
            <a:ext cx="4700100" cy="1143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415575" y="1700775"/>
            <a:ext cx="4015200" cy="67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/>
          <p:cNvPicPr preferRelativeResize="0"/>
          <p:nvPr/>
        </p:nvPicPr>
        <p:blipFill rotWithShape="1">
          <a:blip r:embed="rId2">
            <a:alphaModFix/>
          </a:blip>
          <a:srcRect t="59" b="49"/>
          <a:stretch/>
        </p:blipFill>
        <p:spPr>
          <a:xfrm rot="10800000" flipH="1">
            <a:off x="5863777" y="3440457"/>
            <a:ext cx="3355847" cy="21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>
            <a:spLocks noGrp="1"/>
          </p:cNvSpPr>
          <p:nvPr>
            <p:ph type="title"/>
          </p:nvPr>
        </p:nvSpPr>
        <p:spPr>
          <a:xfrm>
            <a:off x="5980176" y="1803600"/>
            <a:ext cx="24507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1481328" y="640829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2"/>
          </p:nvPr>
        </p:nvSpPr>
        <p:spPr>
          <a:xfrm>
            <a:off x="1481328" y="1003541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3"/>
          </p:nvPr>
        </p:nvSpPr>
        <p:spPr>
          <a:xfrm>
            <a:off x="1481328" y="2067293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4"/>
          </p:nvPr>
        </p:nvSpPr>
        <p:spPr>
          <a:xfrm>
            <a:off x="1481328" y="2430016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5"/>
          </p:nvPr>
        </p:nvSpPr>
        <p:spPr>
          <a:xfrm>
            <a:off x="1481328" y="3493757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6"/>
          </p:nvPr>
        </p:nvSpPr>
        <p:spPr>
          <a:xfrm>
            <a:off x="1481328" y="3856491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7"/>
          </p:nvPr>
        </p:nvSpPr>
        <p:spPr>
          <a:xfrm>
            <a:off x="4072104" y="640829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8"/>
          </p:nvPr>
        </p:nvSpPr>
        <p:spPr>
          <a:xfrm>
            <a:off x="4069080" y="1005878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9"/>
          </p:nvPr>
        </p:nvSpPr>
        <p:spPr>
          <a:xfrm>
            <a:off x="4072104" y="2067293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13"/>
          </p:nvPr>
        </p:nvSpPr>
        <p:spPr>
          <a:xfrm>
            <a:off x="4069080" y="2432353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14"/>
          </p:nvPr>
        </p:nvSpPr>
        <p:spPr>
          <a:xfrm>
            <a:off x="4072104" y="3493757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ubTitle" idx="15"/>
          </p:nvPr>
        </p:nvSpPr>
        <p:spPr>
          <a:xfrm>
            <a:off x="4069080" y="3858828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2">
            <a:alphaModFix/>
          </a:blip>
          <a:srcRect t="109" b="9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4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1">
  <p:cSld name="CUSTOM_5_1_1_1_1_1_1_1_1_1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2">
            <a:alphaModFix/>
          </a:blip>
          <a:srcRect b="59324"/>
          <a:stretch/>
        </p:blipFill>
        <p:spPr>
          <a:xfrm>
            <a:off x="1414575" y="4303625"/>
            <a:ext cx="2287425" cy="83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t="31024" r="51352"/>
          <a:stretch/>
        </p:blipFill>
        <p:spPr>
          <a:xfrm>
            <a:off x="8024625" y="0"/>
            <a:ext cx="1119375" cy="1424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 rotWithShape="1">
          <a:blip r:embed="rId4">
            <a:alphaModFix/>
          </a:blip>
          <a:srcRect l="30618"/>
          <a:stretch/>
        </p:blipFill>
        <p:spPr>
          <a:xfrm>
            <a:off x="-2" y="325775"/>
            <a:ext cx="1464825" cy="2064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8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6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7935450" y="2583150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 rotWithShape="1">
          <a:blip r:embed="rId3">
            <a:alphaModFix/>
          </a:blip>
          <a:srcRect l="28299"/>
          <a:stretch/>
        </p:blipFill>
        <p:spPr>
          <a:xfrm>
            <a:off x="0" y="142300"/>
            <a:ext cx="1697074" cy="23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30462">
            <a:off x="6634094" y="280465"/>
            <a:ext cx="2342760" cy="2242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 rotWithShape="1">
          <a:blip r:embed="rId5">
            <a:alphaModFix/>
          </a:blip>
          <a:srcRect t="20810"/>
          <a:stretch/>
        </p:blipFill>
        <p:spPr>
          <a:xfrm rot="-5400006">
            <a:off x="-217463" y="1685890"/>
            <a:ext cx="2274424" cy="183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3175" y="124473"/>
            <a:ext cx="2146650" cy="2119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93348">
            <a:off x="6960103" y="3000413"/>
            <a:ext cx="1930597" cy="193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650" y="977250"/>
            <a:ext cx="2463799" cy="221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623248">
            <a:off x="152401" y="3045874"/>
            <a:ext cx="1914601" cy="194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301" y="1753250"/>
            <a:ext cx="2393374" cy="22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 rotWithShape="1">
          <a:blip r:embed="rId4">
            <a:alphaModFix/>
          </a:blip>
          <a:srcRect t="29537"/>
          <a:stretch/>
        </p:blipFill>
        <p:spPr>
          <a:xfrm>
            <a:off x="79625" y="0"/>
            <a:ext cx="2637499" cy="164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3050" y="3412600"/>
            <a:ext cx="1668600" cy="1730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3">
            <a:alphaModFix/>
          </a:blip>
          <a:srcRect r="24986"/>
          <a:stretch/>
        </p:blipFill>
        <p:spPr>
          <a:xfrm>
            <a:off x="7459575" y="2530575"/>
            <a:ext cx="1714500" cy="234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350" y="149200"/>
            <a:ext cx="2758024" cy="22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 flipH="1">
            <a:off x="0" y="661450"/>
            <a:ext cx="2889425" cy="4482050"/>
            <a:chOff x="6315075" y="708675"/>
            <a:chExt cx="2889425" cy="4482050"/>
          </a:xfrm>
        </p:grpSpPr>
        <p:pic>
          <p:nvPicPr>
            <p:cNvPr id="19" name="Google Shape;19;p3"/>
            <p:cNvPicPr preferRelativeResize="0"/>
            <p:nvPr/>
          </p:nvPicPr>
          <p:blipFill rotWithShape="1">
            <a:blip r:embed="rId2">
              <a:alphaModFix amt="75000"/>
            </a:blip>
            <a:srcRect l="26101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 rotWithShape="1">
            <a:blip r:embed="rId3">
              <a:alphaModFix amt="85000"/>
            </a:blip>
            <a:srcRect t="5455" r="58893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40080" y="1673352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2266500" y="1846350"/>
            <a:ext cx="4611000" cy="200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pic>
        <p:nvPicPr>
          <p:cNvPr id="43" name="Google Shape;43;p7"/>
          <p:cNvPicPr preferRelativeResize="0"/>
          <p:nvPr/>
        </p:nvPicPr>
        <p:blipFill rotWithShape="1">
          <a:blip r:embed="rId2">
            <a:alphaModFix/>
          </a:blip>
          <a:srcRect l="32646"/>
          <a:stretch/>
        </p:blipFill>
        <p:spPr>
          <a:xfrm>
            <a:off x="0" y="1724800"/>
            <a:ext cx="1756650" cy="23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7"/>
          <p:cNvPicPr preferRelativeResize="0"/>
          <p:nvPr/>
        </p:nvPicPr>
        <p:blipFill rotWithShape="1">
          <a:blip r:embed="rId3">
            <a:alphaModFix/>
          </a:blip>
          <a:srcRect t="17532" r="19061"/>
          <a:stretch/>
        </p:blipFill>
        <p:spPr>
          <a:xfrm>
            <a:off x="7267275" y="0"/>
            <a:ext cx="1876725" cy="192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9628" y="3286225"/>
            <a:ext cx="1716499" cy="16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t="5336" r="48232" b="45114"/>
          <a:stretch/>
        </p:blipFill>
        <p:spPr>
          <a:xfrm rot="5400000">
            <a:off x="-57996" y="3344262"/>
            <a:ext cx="1839226" cy="171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 rotWithShape="1">
          <a:blip r:embed="rId3">
            <a:alphaModFix/>
          </a:blip>
          <a:srcRect r="21203" b="28083"/>
          <a:stretch/>
        </p:blipFill>
        <p:spPr>
          <a:xfrm rot="-9081158" flipH="1">
            <a:off x="7285853" y="331954"/>
            <a:ext cx="1792144" cy="159536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241100" y="1555650"/>
            <a:ext cx="6661800" cy="20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7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pic>
        <p:nvPicPr>
          <p:cNvPr id="50" name="Google Shape;50;p8"/>
          <p:cNvPicPr preferRelativeResize="0"/>
          <p:nvPr/>
        </p:nvPicPr>
        <p:blipFill rotWithShape="1">
          <a:blip r:embed="rId4">
            <a:alphaModFix/>
          </a:blip>
          <a:srcRect l="219" r="209"/>
          <a:stretch/>
        </p:blipFill>
        <p:spPr>
          <a:xfrm rot="9702180">
            <a:off x="2069301" y="4265151"/>
            <a:ext cx="588024" cy="5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9"/>
          <p:cNvGrpSpPr/>
          <p:nvPr/>
        </p:nvGrpSpPr>
        <p:grpSpPr>
          <a:xfrm>
            <a:off x="6315075" y="708675"/>
            <a:ext cx="2889425" cy="4482050"/>
            <a:chOff x="6315075" y="708675"/>
            <a:chExt cx="2889425" cy="4482050"/>
          </a:xfrm>
        </p:grpSpPr>
        <p:pic>
          <p:nvPicPr>
            <p:cNvPr id="53" name="Google Shape;53;p9"/>
            <p:cNvPicPr preferRelativeResize="0"/>
            <p:nvPr/>
          </p:nvPicPr>
          <p:blipFill rotWithShape="1">
            <a:blip r:embed="rId2">
              <a:alphaModFix amt="75000"/>
            </a:blip>
            <a:srcRect l="26101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9"/>
            <p:cNvPicPr preferRelativeResize="0"/>
            <p:nvPr/>
          </p:nvPicPr>
          <p:blipFill rotWithShape="1">
            <a:blip r:embed="rId3">
              <a:alphaModFix amt="85000"/>
            </a:blip>
            <a:srcRect t="5455" r="58893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" name="Google Shape;55;p9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5688476" y="1725095"/>
            <a:ext cx="27423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pic>
        <p:nvPicPr>
          <p:cNvPr id="57" name="Google Shape;57;p9"/>
          <p:cNvPicPr preferRelativeResize="0"/>
          <p:nvPr/>
        </p:nvPicPr>
        <p:blipFill rotWithShape="1">
          <a:blip r:embed="rId5">
            <a:alphaModFix amt="57000"/>
          </a:blip>
          <a:srcRect l="26778" t="66358" r="38000" b="4794"/>
          <a:stretch/>
        </p:blipFill>
        <p:spPr>
          <a:xfrm flipH="1">
            <a:off x="6999050" y="1479400"/>
            <a:ext cx="804075" cy="7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4502575" y="2755400"/>
            <a:ext cx="3925200" cy="12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0"/>
          <p:cNvPicPr preferRelativeResize="0"/>
          <p:nvPr/>
        </p:nvPicPr>
        <p:blipFill rotWithShape="1">
          <a:blip r:embed="rId2">
            <a:alphaModFix/>
          </a:blip>
          <a:srcRect t="6390" r="48232" b="45119"/>
          <a:stretch/>
        </p:blipFill>
        <p:spPr>
          <a:xfrm rot="10800000">
            <a:off x="-235000" y="-44675"/>
            <a:ext cx="1420075" cy="129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 rotWithShape="1">
          <a:blip r:embed="rId3">
            <a:alphaModFix/>
          </a:blip>
          <a:srcRect r="21203" b="28083"/>
          <a:stretch/>
        </p:blipFill>
        <p:spPr>
          <a:xfrm rot="4217121">
            <a:off x="-467479" y="3333364"/>
            <a:ext cx="2399831" cy="213634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713225" y="1928250"/>
            <a:ext cx="4394100" cy="12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786375" y="2572936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615440" y="2449202"/>
            <a:ext cx="25329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2"/>
          </p:nvPr>
        </p:nvSpPr>
        <p:spPr>
          <a:xfrm>
            <a:off x="1615440" y="2948834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3" hasCustomPrompt="1"/>
          </p:nvPr>
        </p:nvSpPr>
        <p:spPr>
          <a:xfrm>
            <a:off x="786375" y="3683399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4"/>
          </p:nvPr>
        </p:nvSpPr>
        <p:spPr>
          <a:xfrm>
            <a:off x="1615440" y="3559423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615440" y="4058172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693925" y="2572936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7"/>
          </p:nvPr>
        </p:nvSpPr>
        <p:spPr>
          <a:xfrm flipH="1">
            <a:off x="5522976" y="2449202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8"/>
          </p:nvPr>
        </p:nvSpPr>
        <p:spPr>
          <a:xfrm flipH="1">
            <a:off x="5522856" y="2948834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4693925" y="3683399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3"/>
          </p:nvPr>
        </p:nvSpPr>
        <p:spPr>
          <a:xfrm flipH="1">
            <a:off x="5522976" y="3559423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4"/>
          </p:nvPr>
        </p:nvSpPr>
        <p:spPr>
          <a:xfrm flipH="1">
            <a:off x="5522856" y="4058172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2">
            <a:alphaModFix/>
          </a:blip>
          <a:srcRect t="109" b="9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title" idx="15"/>
          </p:nvPr>
        </p:nvSpPr>
        <p:spPr>
          <a:xfrm>
            <a:off x="4572000" y="539500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Medium"/>
              <a:buNone/>
              <a:defRPr sz="4600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0" r:id="rId9"/>
    <p:sldLayoutId id="2147483664" r:id="rId10"/>
    <p:sldLayoutId id="2147483665" r:id="rId11"/>
    <p:sldLayoutId id="2147483667" r:id="rId12"/>
    <p:sldLayoutId id="2147483672" r:id="rId13"/>
    <p:sldLayoutId id="2147483673" r:id="rId14"/>
    <p:sldLayoutId id="2147483674" r:id="rId15"/>
    <p:sldLayoutId id="2147483675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>
            <a:spLocks noGrp="1"/>
          </p:cNvSpPr>
          <p:nvPr>
            <p:ph type="ctrTitle"/>
          </p:nvPr>
        </p:nvSpPr>
        <p:spPr>
          <a:xfrm>
            <a:off x="3730677" y="539496"/>
            <a:ext cx="47001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QUALITY WINE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43"/>
          <p:cNvSpPr txBox="1">
            <a:spLocks noGrp="1"/>
          </p:cNvSpPr>
          <p:nvPr>
            <p:ph type="subTitle" idx="3"/>
          </p:nvPr>
        </p:nvSpPr>
        <p:spPr>
          <a:xfrm>
            <a:off x="291156" y="2249340"/>
            <a:ext cx="3609196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s-EC" dirty="0" smtClean="0"/>
              <a:t>Los parámetros no se relacionan entre si </a:t>
            </a:r>
            <a:endParaRPr lang="es-EC" dirty="0"/>
          </a:p>
        </p:txBody>
      </p:sp>
      <p:sp>
        <p:nvSpPr>
          <p:cNvPr id="1938" name="Google Shape;1938;p43"/>
          <p:cNvSpPr txBox="1">
            <a:spLocks noGrp="1"/>
          </p:cNvSpPr>
          <p:nvPr>
            <p:ph type="subTitle" idx="1"/>
          </p:nvPr>
        </p:nvSpPr>
        <p:spPr>
          <a:xfrm>
            <a:off x="291156" y="1701293"/>
            <a:ext cx="2778615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s-EC" dirty="0" smtClean="0"/>
              <a:t>Todos los parámetros importan </a:t>
            </a:r>
            <a:endParaRPr lang="es-EC" dirty="0"/>
          </a:p>
        </p:txBody>
      </p:sp>
      <p:sp>
        <p:nvSpPr>
          <p:cNvPr id="1940" name="Google Shape;1940;p43"/>
          <p:cNvSpPr txBox="1">
            <a:spLocks noGrp="1"/>
          </p:cNvSpPr>
          <p:nvPr>
            <p:ph type="subTitle" idx="5"/>
          </p:nvPr>
        </p:nvSpPr>
        <p:spPr>
          <a:xfrm>
            <a:off x="291156" y="2746587"/>
            <a:ext cx="8672286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s-EC" dirty="0" smtClean="0"/>
              <a:t>Es importante mantener una relación precio-calidad de los productos y alinearlo al precio de mercado</a:t>
            </a:r>
            <a:endParaRPr lang="es-EC" dirty="0"/>
          </a:p>
        </p:txBody>
      </p:sp>
      <p:sp>
        <p:nvSpPr>
          <p:cNvPr id="1476" name="Google Shape;300;p39"/>
          <p:cNvSpPr txBox="1">
            <a:spLocks noGrp="1"/>
          </p:cNvSpPr>
          <p:nvPr>
            <p:ph type="title"/>
          </p:nvPr>
        </p:nvSpPr>
        <p:spPr>
          <a:xfrm>
            <a:off x="4542367" y="39593"/>
            <a:ext cx="3145800" cy="20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 dirty="0" smtClean="0"/>
              <a:t>Conclusiones</a:t>
            </a:r>
            <a:endParaRPr sz="4600" dirty="0"/>
          </a:p>
        </p:txBody>
      </p:sp>
    </p:spTree>
    <p:extLst>
      <p:ext uri="{BB962C8B-B14F-4D97-AF65-F5344CB8AC3E}">
        <p14:creationId xmlns:p14="http://schemas.microsoft.com/office/powerpoint/2010/main" val="867339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1" name="Google Shape;3581;p54"/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Contacto</a:t>
            </a:r>
            <a:endParaRPr dirty="0"/>
          </a:p>
        </p:txBody>
      </p:sp>
      <p:sp>
        <p:nvSpPr>
          <p:cNvPr id="3584" name="Google Shape;3584;p54"/>
          <p:cNvSpPr txBox="1">
            <a:spLocks noGrp="1"/>
          </p:cNvSpPr>
          <p:nvPr>
            <p:ph type="subTitle" idx="4294967295"/>
          </p:nvPr>
        </p:nvSpPr>
        <p:spPr>
          <a:xfrm>
            <a:off x="5053650" y="3643728"/>
            <a:ext cx="2919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 smtClean="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Michelle Delgado Benalcázar</a:t>
            </a:r>
            <a:endParaRPr sz="1800" dirty="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585" name="Google Shape;3585;p54"/>
          <p:cNvSpPr txBox="1">
            <a:spLocks noGrp="1"/>
          </p:cNvSpPr>
          <p:nvPr>
            <p:ph type="subTitle" idx="4294967295"/>
          </p:nvPr>
        </p:nvSpPr>
        <p:spPr>
          <a:xfrm>
            <a:off x="5053650" y="4008999"/>
            <a:ext cx="2919600" cy="6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+593 987609738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micheladelgadob@gmail.com</a:t>
            </a:r>
            <a:endParaRPr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1479684"/>
            <a:ext cx="1733402" cy="21640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2" name="Google Shape;3552;p52"/>
          <p:cNvSpPr txBox="1">
            <a:spLocks noGrp="1"/>
          </p:cNvSpPr>
          <p:nvPr>
            <p:ph type="title"/>
          </p:nvPr>
        </p:nvSpPr>
        <p:spPr>
          <a:xfrm>
            <a:off x="713225" y="1928250"/>
            <a:ext cx="4394100" cy="12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GRACIAS 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subTitle" idx="1"/>
          </p:nvPr>
        </p:nvSpPr>
        <p:spPr>
          <a:xfrm>
            <a:off x="2901747" y="687115"/>
            <a:ext cx="3925200" cy="12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C" dirty="0"/>
              <a:t>El vino es una de las bebidas más preciadas de la gastronomía mundial.</a:t>
            </a:r>
            <a:endParaRPr lang="es-EC" dirty="0" smtClean="0"/>
          </a:p>
          <a:p>
            <a:r>
              <a:rPr lang="es-EC" dirty="0" smtClean="0"/>
              <a:t>Aproximadamente </a:t>
            </a:r>
            <a:r>
              <a:rPr lang="es-EC" dirty="0"/>
              <a:t>el 66% de la recolección mundial de uva se utiliza a la producción de </a:t>
            </a:r>
            <a:r>
              <a:rPr lang="es-EC" dirty="0" smtClean="0"/>
              <a:t>vino.</a:t>
            </a:r>
            <a:endParaRPr lang="es-EC" dirty="0"/>
          </a:p>
        </p:txBody>
      </p:sp>
      <p:sp>
        <p:nvSpPr>
          <p:cNvPr id="238" name="Google Shape;238;p35"/>
          <p:cNvSpPr txBox="1">
            <a:spLocks noGrp="1"/>
          </p:cNvSpPr>
          <p:nvPr>
            <p:ph type="title"/>
          </p:nvPr>
        </p:nvSpPr>
        <p:spPr>
          <a:xfrm>
            <a:off x="5688476" y="1725095"/>
            <a:ext cx="27423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</a:t>
            </a:r>
            <a:r>
              <a:rPr lang="en" dirty="0" smtClean="0"/>
              <a:t>WINE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2" name="Google Shape;3432;p4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PERFIL DEL CONSUMIDOR</a:t>
            </a:r>
            <a:endParaRPr dirty="0"/>
          </a:p>
        </p:txBody>
      </p:sp>
      <p:grpSp>
        <p:nvGrpSpPr>
          <p:cNvPr id="3433" name="Google Shape;3433;p46"/>
          <p:cNvGrpSpPr/>
          <p:nvPr/>
        </p:nvGrpSpPr>
        <p:grpSpPr>
          <a:xfrm>
            <a:off x="2142601" y="2434946"/>
            <a:ext cx="786781" cy="1200487"/>
            <a:chOff x="2071150" y="238125"/>
            <a:chExt cx="3453825" cy="5237725"/>
          </a:xfrm>
        </p:grpSpPr>
        <p:sp>
          <p:nvSpPr>
            <p:cNvPr id="3434" name="Google Shape;3434;p46"/>
            <p:cNvSpPr/>
            <p:nvPr/>
          </p:nvSpPr>
          <p:spPr>
            <a:xfrm>
              <a:off x="2071150" y="238125"/>
              <a:ext cx="3453825" cy="5237725"/>
            </a:xfrm>
            <a:custGeom>
              <a:avLst/>
              <a:gdLst/>
              <a:ahLst/>
              <a:cxnLst/>
              <a:rect l="l" t="t" r="r" b="b"/>
              <a:pathLst>
                <a:path w="138153" h="209509" extrusionOk="0">
                  <a:moveTo>
                    <a:pt x="32051" y="0"/>
                  </a:moveTo>
                  <a:cubicBezTo>
                    <a:pt x="30434" y="0"/>
                    <a:pt x="28941" y="1078"/>
                    <a:pt x="28361" y="2654"/>
                  </a:cubicBezTo>
                  <a:lnTo>
                    <a:pt x="5971" y="64723"/>
                  </a:lnTo>
                  <a:cubicBezTo>
                    <a:pt x="1" y="81349"/>
                    <a:pt x="789" y="100090"/>
                    <a:pt x="8127" y="116136"/>
                  </a:cubicBezTo>
                  <a:cubicBezTo>
                    <a:pt x="17083" y="135664"/>
                    <a:pt x="34746" y="149347"/>
                    <a:pt x="55311" y="152747"/>
                  </a:cubicBezTo>
                  <a:cubicBezTo>
                    <a:pt x="55933" y="152871"/>
                    <a:pt x="56597" y="152954"/>
                    <a:pt x="57219" y="153037"/>
                  </a:cubicBezTo>
                  <a:lnTo>
                    <a:pt x="57219" y="181356"/>
                  </a:lnTo>
                  <a:cubicBezTo>
                    <a:pt x="57219" y="183761"/>
                    <a:pt x="55850" y="185875"/>
                    <a:pt x="53736" y="186787"/>
                  </a:cubicBezTo>
                  <a:lnTo>
                    <a:pt x="35617" y="194665"/>
                  </a:lnTo>
                  <a:cubicBezTo>
                    <a:pt x="32341" y="196116"/>
                    <a:pt x="30517" y="199682"/>
                    <a:pt x="31222" y="203331"/>
                  </a:cubicBezTo>
                  <a:cubicBezTo>
                    <a:pt x="31927" y="206979"/>
                    <a:pt x="34912" y="209509"/>
                    <a:pt x="38478" y="209509"/>
                  </a:cubicBezTo>
                  <a:lnTo>
                    <a:pt x="99510" y="209509"/>
                  </a:lnTo>
                  <a:cubicBezTo>
                    <a:pt x="103076" y="209509"/>
                    <a:pt x="106102" y="206979"/>
                    <a:pt x="106807" y="203331"/>
                  </a:cubicBezTo>
                  <a:cubicBezTo>
                    <a:pt x="107512" y="199682"/>
                    <a:pt x="105688" y="196116"/>
                    <a:pt x="102371" y="194665"/>
                  </a:cubicBezTo>
                  <a:lnTo>
                    <a:pt x="84293" y="186829"/>
                  </a:lnTo>
                  <a:cubicBezTo>
                    <a:pt x="82179" y="185875"/>
                    <a:pt x="80810" y="183761"/>
                    <a:pt x="80810" y="181397"/>
                  </a:cubicBezTo>
                  <a:lnTo>
                    <a:pt x="80810" y="153037"/>
                  </a:lnTo>
                  <a:cubicBezTo>
                    <a:pt x="81474" y="152954"/>
                    <a:pt x="82137" y="152871"/>
                    <a:pt x="82842" y="152747"/>
                  </a:cubicBezTo>
                  <a:cubicBezTo>
                    <a:pt x="103407" y="149347"/>
                    <a:pt x="121029" y="135664"/>
                    <a:pt x="129985" y="116136"/>
                  </a:cubicBezTo>
                  <a:cubicBezTo>
                    <a:pt x="137365" y="100090"/>
                    <a:pt x="138153" y="81349"/>
                    <a:pt x="132141" y="64723"/>
                  </a:cubicBezTo>
                  <a:lnTo>
                    <a:pt x="109751" y="2654"/>
                  </a:lnTo>
                  <a:cubicBezTo>
                    <a:pt x="109171" y="1078"/>
                    <a:pt x="107719" y="0"/>
                    <a:pt x="106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46"/>
            <p:cNvSpPr/>
            <p:nvPr/>
          </p:nvSpPr>
          <p:spPr>
            <a:xfrm>
              <a:off x="2552125" y="2407350"/>
              <a:ext cx="1090475" cy="1205800"/>
            </a:xfrm>
            <a:custGeom>
              <a:avLst/>
              <a:gdLst/>
              <a:ahLst/>
              <a:cxnLst/>
              <a:rect l="l" t="t" r="r" b="b"/>
              <a:pathLst>
                <a:path w="43619" h="48232" extrusionOk="0">
                  <a:moveTo>
                    <a:pt x="4105" y="0"/>
                  </a:moveTo>
                  <a:cubicBezTo>
                    <a:pt x="4009" y="0"/>
                    <a:pt x="3912" y="4"/>
                    <a:pt x="3815" y="11"/>
                  </a:cubicBezTo>
                  <a:cubicBezTo>
                    <a:pt x="1659" y="136"/>
                    <a:pt x="0" y="2126"/>
                    <a:pt x="166" y="4365"/>
                  </a:cubicBezTo>
                  <a:cubicBezTo>
                    <a:pt x="581" y="10418"/>
                    <a:pt x="2032" y="16182"/>
                    <a:pt x="4520" y="21613"/>
                  </a:cubicBezTo>
                  <a:cubicBezTo>
                    <a:pt x="11029" y="35793"/>
                    <a:pt x="23841" y="45744"/>
                    <a:pt x="38767" y="48190"/>
                  </a:cubicBezTo>
                  <a:cubicBezTo>
                    <a:pt x="38975" y="48232"/>
                    <a:pt x="39182" y="48232"/>
                    <a:pt x="39389" y="48232"/>
                  </a:cubicBezTo>
                  <a:cubicBezTo>
                    <a:pt x="41296" y="48232"/>
                    <a:pt x="42955" y="46822"/>
                    <a:pt x="43287" y="44791"/>
                  </a:cubicBezTo>
                  <a:cubicBezTo>
                    <a:pt x="43618" y="42552"/>
                    <a:pt x="42126" y="40479"/>
                    <a:pt x="40011" y="40105"/>
                  </a:cubicBezTo>
                  <a:cubicBezTo>
                    <a:pt x="27614" y="38074"/>
                    <a:pt x="17000" y="29823"/>
                    <a:pt x="11610" y="18089"/>
                  </a:cubicBezTo>
                  <a:cubicBezTo>
                    <a:pt x="9578" y="13611"/>
                    <a:pt x="8334" y="8801"/>
                    <a:pt x="8002" y="3784"/>
                  </a:cubicBezTo>
                  <a:cubicBezTo>
                    <a:pt x="7884" y="1647"/>
                    <a:pt x="6139" y="0"/>
                    <a:pt x="4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46"/>
            <p:cNvSpPr/>
            <p:nvPr/>
          </p:nvSpPr>
          <p:spPr>
            <a:xfrm>
              <a:off x="3924525" y="3408925"/>
              <a:ext cx="196950" cy="204225"/>
            </a:xfrm>
            <a:custGeom>
              <a:avLst/>
              <a:gdLst/>
              <a:ahLst/>
              <a:cxnLst/>
              <a:rect l="l" t="t" r="r" b="b"/>
              <a:pathLst>
                <a:path w="7878" h="8169" extrusionOk="0">
                  <a:moveTo>
                    <a:pt x="3939" y="1"/>
                  </a:moveTo>
                  <a:cubicBezTo>
                    <a:pt x="2902" y="1"/>
                    <a:pt x="1866" y="416"/>
                    <a:pt x="1161" y="1203"/>
                  </a:cubicBezTo>
                  <a:cubicBezTo>
                    <a:pt x="415" y="1950"/>
                    <a:pt x="0" y="3028"/>
                    <a:pt x="0" y="4106"/>
                  </a:cubicBezTo>
                  <a:cubicBezTo>
                    <a:pt x="0" y="5184"/>
                    <a:pt x="415" y="6220"/>
                    <a:pt x="1161" y="6967"/>
                  </a:cubicBezTo>
                  <a:cubicBezTo>
                    <a:pt x="1866" y="7754"/>
                    <a:pt x="2902" y="8169"/>
                    <a:pt x="3939" y="8169"/>
                  </a:cubicBezTo>
                  <a:cubicBezTo>
                    <a:pt x="4976" y="8169"/>
                    <a:pt x="5971" y="7754"/>
                    <a:pt x="6717" y="6967"/>
                  </a:cubicBezTo>
                  <a:cubicBezTo>
                    <a:pt x="7463" y="6220"/>
                    <a:pt x="7878" y="5184"/>
                    <a:pt x="7878" y="4106"/>
                  </a:cubicBezTo>
                  <a:cubicBezTo>
                    <a:pt x="7878" y="3028"/>
                    <a:pt x="7463" y="1950"/>
                    <a:pt x="6717" y="1203"/>
                  </a:cubicBezTo>
                  <a:cubicBezTo>
                    <a:pt x="5971" y="416"/>
                    <a:pt x="4976" y="1"/>
                    <a:pt x="3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46"/>
            <p:cNvSpPr/>
            <p:nvPr/>
          </p:nvSpPr>
          <p:spPr>
            <a:xfrm>
              <a:off x="2339625" y="2361700"/>
              <a:ext cx="2920000" cy="1518625"/>
            </a:xfrm>
            <a:custGeom>
              <a:avLst/>
              <a:gdLst/>
              <a:ahLst/>
              <a:cxnLst/>
              <a:rect l="l" t="t" r="r" b="b"/>
              <a:pathLst>
                <a:path w="116800" h="60745" extrusionOk="0">
                  <a:moveTo>
                    <a:pt x="25016" y="0"/>
                  </a:moveTo>
                  <a:cubicBezTo>
                    <a:pt x="10376" y="0"/>
                    <a:pt x="1682" y="6540"/>
                    <a:pt x="1" y="7932"/>
                  </a:cubicBezTo>
                  <a:cubicBezTo>
                    <a:pt x="1" y="10171"/>
                    <a:pt x="1452" y="19998"/>
                    <a:pt x="4478" y="27668"/>
                  </a:cubicBezTo>
                  <a:cubicBezTo>
                    <a:pt x="12356" y="44792"/>
                    <a:pt x="27780" y="56775"/>
                    <a:pt x="45816" y="59719"/>
                  </a:cubicBezTo>
                  <a:cubicBezTo>
                    <a:pt x="49962" y="60403"/>
                    <a:pt x="54140" y="60745"/>
                    <a:pt x="58322" y="60745"/>
                  </a:cubicBezTo>
                  <a:cubicBezTo>
                    <a:pt x="62505" y="60745"/>
                    <a:pt x="66692" y="60403"/>
                    <a:pt x="70859" y="59719"/>
                  </a:cubicBezTo>
                  <a:cubicBezTo>
                    <a:pt x="88854" y="56775"/>
                    <a:pt x="104319" y="44792"/>
                    <a:pt x="112156" y="27668"/>
                  </a:cubicBezTo>
                  <a:cubicBezTo>
                    <a:pt x="116758" y="17676"/>
                    <a:pt x="113068" y="23190"/>
                    <a:pt x="116799" y="12618"/>
                  </a:cubicBezTo>
                  <a:lnTo>
                    <a:pt x="116799" y="12618"/>
                  </a:lnTo>
                  <a:cubicBezTo>
                    <a:pt x="113773" y="14318"/>
                    <a:pt x="109460" y="16225"/>
                    <a:pt x="103946" y="17469"/>
                  </a:cubicBezTo>
                  <a:cubicBezTo>
                    <a:pt x="100588" y="18215"/>
                    <a:pt x="96566" y="18795"/>
                    <a:pt x="91963" y="18795"/>
                  </a:cubicBezTo>
                  <a:cubicBezTo>
                    <a:pt x="82427" y="18795"/>
                    <a:pt x="70279" y="16432"/>
                    <a:pt x="56140" y="8803"/>
                  </a:cubicBezTo>
                  <a:cubicBezTo>
                    <a:pt x="43918" y="2183"/>
                    <a:pt x="33474" y="0"/>
                    <a:pt x="250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46"/>
            <p:cNvSpPr/>
            <p:nvPr/>
          </p:nvSpPr>
          <p:spPr>
            <a:xfrm>
              <a:off x="3088025" y="4082700"/>
              <a:ext cx="1415950" cy="1188950"/>
            </a:xfrm>
            <a:custGeom>
              <a:avLst/>
              <a:gdLst/>
              <a:ahLst/>
              <a:cxnLst/>
              <a:rect l="l" t="t" r="r" b="b"/>
              <a:pathLst>
                <a:path w="56638" h="47558" extrusionOk="0">
                  <a:moveTo>
                    <a:pt x="24421" y="0"/>
                  </a:moveTo>
                  <a:lnTo>
                    <a:pt x="24421" y="27573"/>
                  </a:lnTo>
                  <a:cubicBezTo>
                    <a:pt x="24421" y="33253"/>
                    <a:pt x="21146" y="38353"/>
                    <a:pt x="16129" y="40550"/>
                  </a:cubicBezTo>
                  <a:lnTo>
                    <a:pt x="0" y="47557"/>
                  </a:lnTo>
                  <a:lnTo>
                    <a:pt x="56637" y="47557"/>
                  </a:lnTo>
                  <a:lnTo>
                    <a:pt x="40592" y="40592"/>
                  </a:lnTo>
                  <a:cubicBezTo>
                    <a:pt x="35533" y="38394"/>
                    <a:pt x="32258" y="33294"/>
                    <a:pt x="32258" y="27614"/>
                  </a:cubicBezTo>
                  <a:lnTo>
                    <a:pt x="32258" y="0"/>
                  </a:lnTo>
                  <a:cubicBezTo>
                    <a:pt x="30972" y="42"/>
                    <a:pt x="29687" y="83"/>
                    <a:pt x="28402" y="83"/>
                  </a:cubicBezTo>
                  <a:cubicBezTo>
                    <a:pt x="27075" y="83"/>
                    <a:pt x="25748" y="42"/>
                    <a:pt x="24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46"/>
            <p:cNvSpPr/>
            <p:nvPr/>
          </p:nvSpPr>
          <p:spPr>
            <a:xfrm>
              <a:off x="2273275" y="442325"/>
              <a:ext cx="3035050" cy="2168875"/>
            </a:xfrm>
            <a:custGeom>
              <a:avLst/>
              <a:gdLst/>
              <a:ahLst/>
              <a:cxnLst/>
              <a:rect l="l" t="t" r="r" b="b"/>
              <a:pathLst>
                <a:path w="121402" h="86755" extrusionOk="0">
                  <a:moveTo>
                    <a:pt x="26703" y="0"/>
                  </a:moveTo>
                  <a:cubicBezTo>
                    <a:pt x="18783" y="24380"/>
                    <a:pt x="1" y="66962"/>
                    <a:pt x="2986" y="73139"/>
                  </a:cubicBezTo>
                  <a:cubicBezTo>
                    <a:pt x="3007" y="73271"/>
                    <a:pt x="3112" y="73330"/>
                    <a:pt x="3301" y="73330"/>
                  </a:cubicBezTo>
                  <a:cubicBezTo>
                    <a:pt x="5008" y="73330"/>
                    <a:pt x="13511" y="68459"/>
                    <a:pt x="27168" y="68459"/>
                  </a:cubicBezTo>
                  <a:cubicBezTo>
                    <a:pt x="36196" y="68459"/>
                    <a:pt x="47477" y="70588"/>
                    <a:pt x="60536" y="77659"/>
                  </a:cubicBezTo>
                  <a:cubicBezTo>
                    <a:pt x="71719" y="83700"/>
                    <a:pt x="82463" y="86755"/>
                    <a:pt x="92559" y="86755"/>
                  </a:cubicBezTo>
                  <a:cubicBezTo>
                    <a:pt x="95975" y="86755"/>
                    <a:pt x="99318" y="86405"/>
                    <a:pt x="102578" y="85702"/>
                  </a:cubicBezTo>
                  <a:cubicBezTo>
                    <a:pt x="109088" y="84293"/>
                    <a:pt x="118044" y="83007"/>
                    <a:pt x="120324" y="81515"/>
                  </a:cubicBezTo>
                  <a:cubicBezTo>
                    <a:pt x="121402" y="60825"/>
                    <a:pt x="105522" y="28526"/>
                    <a:pt x="95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46"/>
            <p:cNvSpPr/>
            <p:nvPr/>
          </p:nvSpPr>
          <p:spPr>
            <a:xfrm>
              <a:off x="2552125" y="2539100"/>
              <a:ext cx="1090475" cy="1074050"/>
            </a:xfrm>
            <a:custGeom>
              <a:avLst/>
              <a:gdLst/>
              <a:ahLst/>
              <a:cxnLst/>
              <a:rect l="l" t="t" r="r" b="b"/>
              <a:pathLst>
                <a:path w="43619" h="42962" extrusionOk="0">
                  <a:moveTo>
                    <a:pt x="4037" y="1"/>
                  </a:moveTo>
                  <a:cubicBezTo>
                    <a:pt x="3963" y="1"/>
                    <a:pt x="3889" y="3"/>
                    <a:pt x="3815" y="7"/>
                  </a:cubicBezTo>
                  <a:cubicBezTo>
                    <a:pt x="1659" y="173"/>
                    <a:pt x="0" y="2122"/>
                    <a:pt x="166" y="4402"/>
                  </a:cubicBezTo>
                  <a:cubicBezTo>
                    <a:pt x="1368" y="22355"/>
                    <a:pt x="22058" y="40184"/>
                    <a:pt x="38767" y="42920"/>
                  </a:cubicBezTo>
                  <a:cubicBezTo>
                    <a:pt x="38975" y="42962"/>
                    <a:pt x="39182" y="42962"/>
                    <a:pt x="39389" y="42962"/>
                  </a:cubicBezTo>
                  <a:cubicBezTo>
                    <a:pt x="41296" y="42962"/>
                    <a:pt x="42955" y="41552"/>
                    <a:pt x="43287" y="39521"/>
                  </a:cubicBezTo>
                  <a:cubicBezTo>
                    <a:pt x="43618" y="37282"/>
                    <a:pt x="42126" y="35209"/>
                    <a:pt x="40011" y="34835"/>
                  </a:cubicBezTo>
                  <a:cubicBezTo>
                    <a:pt x="26868" y="32679"/>
                    <a:pt x="8956" y="17794"/>
                    <a:pt x="8002" y="3822"/>
                  </a:cubicBezTo>
                  <a:cubicBezTo>
                    <a:pt x="7882" y="1660"/>
                    <a:pt x="6100" y="1"/>
                    <a:pt x="4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46"/>
            <p:cNvSpPr/>
            <p:nvPr/>
          </p:nvSpPr>
          <p:spPr>
            <a:xfrm>
              <a:off x="3924525" y="3408925"/>
              <a:ext cx="196950" cy="204225"/>
            </a:xfrm>
            <a:custGeom>
              <a:avLst/>
              <a:gdLst/>
              <a:ahLst/>
              <a:cxnLst/>
              <a:rect l="l" t="t" r="r" b="b"/>
              <a:pathLst>
                <a:path w="7878" h="8169" extrusionOk="0">
                  <a:moveTo>
                    <a:pt x="3939" y="1"/>
                  </a:moveTo>
                  <a:cubicBezTo>
                    <a:pt x="2902" y="1"/>
                    <a:pt x="1866" y="416"/>
                    <a:pt x="1161" y="1203"/>
                  </a:cubicBezTo>
                  <a:cubicBezTo>
                    <a:pt x="415" y="1950"/>
                    <a:pt x="0" y="3028"/>
                    <a:pt x="0" y="4106"/>
                  </a:cubicBezTo>
                  <a:cubicBezTo>
                    <a:pt x="0" y="5184"/>
                    <a:pt x="415" y="6220"/>
                    <a:pt x="1161" y="6967"/>
                  </a:cubicBezTo>
                  <a:cubicBezTo>
                    <a:pt x="1866" y="7754"/>
                    <a:pt x="2902" y="8169"/>
                    <a:pt x="3939" y="8169"/>
                  </a:cubicBezTo>
                  <a:cubicBezTo>
                    <a:pt x="4976" y="8169"/>
                    <a:pt x="5971" y="7754"/>
                    <a:pt x="6717" y="6967"/>
                  </a:cubicBezTo>
                  <a:cubicBezTo>
                    <a:pt x="7463" y="6220"/>
                    <a:pt x="7878" y="5184"/>
                    <a:pt x="7878" y="4106"/>
                  </a:cubicBezTo>
                  <a:cubicBezTo>
                    <a:pt x="7878" y="3028"/>
                    <a:pt x="7463" y="1950"/>
                    <a:pt x="6717" y="1203"/>
                  </a:cubicBezTo>
                  <a:cubicBezTo>
                    <a:pt x="5971" y="416"/>
                    <a:pt x="4976" y="1"/>
                    <a:pt x="3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42" name="Google Shape;3442;p46"/>
          <p:cNvSpPr txBox="1">
            <a:spLocks noGrp="1"/>
          </p:cNvSpPr>
          <p:nvPr>
            <p:ph type="title" idx="4294967295"/>
          </p:nvPr>
        </p:nvSpPr>
        <p:spPr>
          <a:xfrm>
            <a:off x="3333196" y="2392291"/>
            <a:ext cx="877200" cy="533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</a:rPr>
              <a:t>60%</a:t>
            </a:r>
            <a:endParaRPr sz="2000">
              <a:solidFill>
                <a:schemeClr val="accent5"/>
              </a:solidFill>
            </a:endParaRPr>
          </a:p>
        </p:txBody>
      </p:sp>
      <p:cxnSp>
        <p:nvCxnSpPr>
          <p:cNvPr id="3443" name="Google Shape;3443;p46"/>
          <p:cNvCxnSpPr/>
          <p:nvPr/>
        </p:nvCxnSpPr>
        <p:spPr>
          <a:xfrm>
            <a:off x="2597192" y="2649479"/>
            <a:ext cx="736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44" name="Google Shape;3444;p46"/>
          <p:cNvSpPr txBox="1">
            <a:spLocks noGrp="1"/>
          </p:cNvSpPr>
          <p:nvPr>
            <p:ph type="title" idx="4294967295"/>
          </p:nvPr>
        </p:nvSpPr>
        <p:spPr>
          <a:xfrm flipH="1">
            <a:off x="950919" y="2925077"/>
            <a:ext cx="875100" cy="60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</a:rPr>
              <a:t>40%</a:t>
            </a:r>
            <a:endParaRPr sz="2000">
              <a:solidFill>
                <a:schemeClr val="accent5"/>
              </a:solidFill>
            </a:endParaRPr>
          </a:p>
        </p:txBody>
      </p:sp>
      <p:cxnSp>
        <p:nvCxnSpPr>
          <p:cNvPr id="3445" name="Google Shape;3445;p46"/>
          <p:cNvCxnSpPr/>
          <p:nvPr/>
        </p:nvCxnSpPr>
        <p:spPr>
          <a:xfrm flipH="1">
            <a:off x="1886073" y="3181825"/>
            <a:ext cx="465900" cy="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446" name="Google Shape;3446;p46"/>
          <p:cNvSpPr txBox="1">
            <a:spLocks noGrp="1"/>
          </p:cNvSpPr>
          <p:nvPr>
            <p:ph type="subTitle" idx="4294967295"/>
          </p:nvPr>
        </p:nvSpPr>
        <p:spPr>
          <a:xfrm>
            <a:off x="3333196" y="2793967"/>
            <a:ext cx="875100" cy="51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Male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447" name="Google Shape;3447;p46"/>
          <p:cNvSpPr txBox="1">
            <a:spLocks noGrp="1"/>
          </p:cNvSpPr>
          <p:nvPr>
            <p:ph type="subTitle" idx="4294967295"/>
          </p:nvPr>
        </p:nvSpPr>
        <p:spPr>
          <a:xfrm>
            <a:off x="828289" y="3357811"/>
            <a:ext cx="999900" cy="3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Female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3449" name="Google Shape;3449;p46"/>
          <p:cNvGrpSpPr/>
          <p:nvPr/>
        </p:nvGrpSpPr>
        <p:grpSpPr>
          <a:xfrm>
            <a:off x="5740574" y="1852850"/>
            <a:ext cx="2496004" cy="163511"/>
            <a:chOff x="5740574" y="1852850"/>
            <a:chExt cx="2496004" cy="163511"/>
          </a:xfrm>
        </p:grpSpPr>
        <p:sp>
          <p:nvSpPr>
            <p:cNvPr id="3450" name="Google Shape;3450;p46"/>
            <p:cNvSpPr/>
            <p:nvPr/>
          </p:nvSpPr>
          <p:spPr>
            <a:xfrm>
              <a:off x="5740578" y="1852861"/>
              <a:ext cx="2496000" cy="163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46"/>
            <p:cNvSpPr/>
            <p:nvPr/>
          </p:nvSpPr>
          <p:spPr>
            <a:xfrm>
              <a:off x="5740574" y="1852850"/>
              <a:ext cx="1290000" cy="16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2" name="Google Shape;3452;p46"/>
          <p:cNvGrpSpPr/>
          <p:nvPr/>
        </p:nvGrpSpPr>
        <p:grpSpPr>
          <a:xfrm>
            <a:off x="5740575" y="2227050"/>
            <a:ext cx="2496003" cy="163511"/>
            <a:chOff x="5740575" y="2227050"/>
            <a:chExt cx="2496003" cy="163511"/>
          </a:xfrm>
        </p:grpSpPr>
        <p:sp>
          <p:nvSpPr>
            <p:cNvPr id="3453" name="Google Shape;3453;p46"/>
            <p:cNvSpPr/>
            <p:nvPr/>
          </p:nvSpPr>
          <p:spPr>
            <a:xfrm>
              <a:off x="5740578" y="2227061"/>
              <a:ext cx="2496000" cy="163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46"/>
            <p:cNvSpPr/>
            <p:nvPr/>
          </p:nvSpPr>
          <p:spPr>
            <a:xfrm>
              <a:off x="5740575" y="2227050"/>
              <a:ext cx="616800" cy="16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5" name="Google Shape;3455;p46"/>
          <p:cNvSpPr txBox="1">
            <a:spLocks noGrp="1"/>
          </p:cNvSpPr>
          <p:nvPr>
            <p:ph type="subTitle" idx="4294967295"/>
          </p:nvPr>
        </p:nvSpPr>
        <p:spPr>
          <a:xfrm>
            <a:off x="4547452" y="1778300"/>
            <a:ext cx="11817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Single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456" name="Google Shape;3456;p46"/>
          <p:cNvSpPr txBox="1">
            <a:spLocks noGrp="1"/>
          </p:cNvSpPr>
          <p:nvPr>
            <p:ph type="subTitle" idx="4294967295"/>
          </p:nvPr>
        </p:nvSpPr>
        <p:spPr>
          <a:xfrm>
            <a:off x="4547452" y="2152500"/>
            <a:ext cx="11817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Married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457" name="Google Shape;3457;p46"/>
          <p:cNvSpPr txBox="1">
            <a:spLocks noGrp="1"/>
          </p:cNvSpPr>
          <p:nvPr>
            <p:ph type="subTitle" idx="4294967295"/>
          </p:nvPr>
        </p:nvSpPr>
        <p:spPr>
          <a:xfrm>
            <a:off x="4547452" y="2513925"/>
            <a:ext cx="1181700" cy="3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Divorced</a:t>
            </a:r>
            <a:endParaRPr sz="1200">
              <a:solidFill>
                <a:schemeClr val="dk2"/>
              </a:solidFill>
            </a:endParaRPr>
          </a:p>
        </p:txBody>
      </p:sp>
      <p:grpSp>
        <p:nvGrpSpPr>
          <p:cNvPr id="3458" name="Google Shape;3458;p46"/>
          <p:cNvGrpSpPr/>
          <p:nvPr/>
        </p:nvGrpSpPr>
        <p:grpSpPr>
          <a:xfrm>
            <a:off x="5740577" y="2588486"/>
            <a:ext cx="2496001" cy="167364"/>
            <a:chOff x="5740577" y="2588486"/>
            <a:chExt cx="2496001" cy="167364"/>
          </a:xfrm>
        </p:grpSpPr>
        <p:sp>
          <p:nvSpPr>
            <p:cNvPr id="3459" name="Google Shape;3459;p46"/>
            <p:cNvSpPr/>
            <p:nvPr/>
          </p:nvSpPr>
          <p:spPr>
            <a:xfrm>
              <a:off x="5740578" y="2588486"/>
              <a:ext cx="2496000" cy="163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46"/>
            <p:cNvSpPr/>
            <p:nvPr/>
          </p:nvSpPr>
          <p:spPr>
            <a:xfrm>
              <a:off x="5740577" y="2592350"/>
              <a:ext cx="609300" cy="16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61" name="Google Shape;3461;p46"/>
          <p:cNvSpPr txBox="1"/>
          <p:nvPr/>
        </p:nvSpPr>
        <p:spPr>
          <a:xfrm>
            <a:off x="4791542" y="1329562"/>
            <a:ext cx="3200400" cy="3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Marital state demographics</a:t>
            </a:r>
            <a:endParaRPr sz="1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2" name="Google Shape;3462;p46"/>
          <p:cNvSpPr txBox="1"/>
          <p:nvPr/>
        </p:nvSpPr>
        <p:spPr>
          <a:xfrm>
            <a:off x="580525" y="1815025"/>
            <a:ext cx="39555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Gender</a:t>
            </a:r>
            <a:endParaRPr sz="1800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title"/>
          </p:nvPr>
        </p:nvSpPr>
        <p:spPr>
          <a:xfrm>
            <a:off x="786375" y="2572936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17" name="Google Shape;217;p34"/>
          <p:cNvSpPr txBox="1">
            <a:spLocks noGrp="1"/>
          </p:cNvSpPr>
          <p:nvPr>
            <p:ph type="title" idx="3"/>
          </p:nvPr>
        </p:nvSpPr>
        <p:spPr>
          <a:xfrm>
            <a:off x="786375" y="3683399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 idx="6"/>
          </p:nvPr>
        </p:nvSpPr>
        <p:spPr>
          <a:xfrm flipH="1">
            <a:off x="4693925" y="2572936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219" name="Google Shape;219;p34"/>
          <p:cNvSpPr txBox="1">
            <a:spLocks noGrp="1"/>
          </p:cNvSpPr>
          <p:nvPr>
            <p:ph type="title" idx="9"/>
          </p:nvPr>
        </p:nvSpPr>
        <p:spPr>
          <a:xfrm flipH="1">
            <a:off x="4693925" y="3683399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220" name="Google Shape;220;p34"/>
          <p:cNvSpPr txBox="1">
            <a:spLocks noGrp="1"/>
          </p:cNvSpPr>
          <p:nvPr>
            <p:ph type="subTitle" idx="4"/>
          </p:nvPr>
        </p:nvSpPr>
        <p:spPr>
          <a:xfrm>
            <a:off x="1615440" y="3559423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C" dirty="0" smtClean="0"/>
              <a:t>Ácido cítrico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7"/>
          </p:nvPr>
        </p:nvSpPr>
        <p:spPr>
          <a:xfrm flipH="1">
            <a:off x="5522976" y="2449202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Azúcar residual </a:t>
            </a:r>
            <a:endParaRPr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3"/>
          </p:nvPr>
        </p:nvSpPr>
        <p:spPr>
          <a:xfrm flipH="1">
            <a:off x="5522976" y="3559423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Cloruros</a:t>
            </a:r>
            <a:endParaRPr dirty="0"/>
          </a:p>
        </p:txBody>
      </p:sp>
      <p:sp>
        <p:nvSpPr>
          <p:cNvPr id="225" name="Google Shape;225;p34"/>
          <p:cNvSpPr txBox="1">
            <a:spLocks noGrp="1"/>
          </p:cNvSpPr>
          <p:nvPr>
            <p:ph type="subTitle" idx="1"/>
          </p:nvPr>
        </p:nvSpPr>
        <p:spPr>
          <a:xfrm>
            <a:off x="1615440" y="2449202"/>
            <a:ext cx="25329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Nivel de acidez</a:t>
            </a:r>
            <a:endParaRPr dirty="0"/>
          </a:p>
        </p:txBody>
      </p:sp>
      <p:cxnSp>
        <p:nvCxnSpPr>
          <p:cNvPr id="226" name="Google Shape;226;p34"/>
          <p:cNvCxnSpPr/>
          <p:nvPr/>
        </p:nvCxnSpPr>
        <p:spPr>
          <a:xfrm>
            <a:off x="1553325" y="2572940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4"/>
          <p:cNvCxnSpPr/>
          <p:nvPr/>
        </p:nvCxnSpPr>
        <p:spPr>
          <a:xfrm>
            <a:off x="1553318" y="3683399"/>
            <a:ext cx="0" cy="533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4"/>
          <p:cNvCxnSpPr/>
          <p:nvPr/>
        </p:nvCxnSpPr>
        <p:spPr>
          <a:xfrm>
            <a:off x="5462650" y="2572940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34"/>
          <p:cNvCxnSpPr/>
          <p:nvPr/>
        </p:nvCxnSpPr>
        <p:spPr>
          <a:xfrm>
            <a:off x="5462655" y="3683399"/>
            <a:ext cx="0" cy="533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34"/>
          <p:cNvSpPr txBox="1">
            <a:spLocks noGrp="1"/>
          </p:cNvSpPr>
          <p:nvPr>
            <p:ph type="title" idx="15"/>
          </p:nvPr>
        </p:nvSpPr>
        <p:spPr>
          <a:xfrm>
            <a:off x="4572000" y="539500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CRITERIOS DE CALIDAD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>
            <a:spLocks noGrp="1"/>
          </p:cNvSpPr>
          <p:nvPr>
            <p:ph type="title"/>
          </p:nvPr>
        </p:nvSpPr>
        <p:spPr>
          <a:xfrm>
            <a:off x="786375" y="2093974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05.</a:t>
            </a:r>
            <a:endParaRPr dirty="0"/>
          </a:p>
        </p:txBody>
      </p:sp>
      <p:sp>
        <p:nvSpPr>
          <p:cNvPr id="217" name="Google Shape;217;p34"/>
          <p:cNvSpPr txBox="1">
            <a:spLocks noGrp="1"/>
          </p:cNvSpPr>
          <p:nvPr>
            <p:ph type="title" idx="3"/>
          </p:nvPr>
        </p:nvSpPr>
        <p:spPr>
          <a:xfrm>
            <a:off x="786375" y="3204437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06.</a:t>
            </a:r>
            <a:endParaRPr dirty="0"/>
          </a:p>
        </p:txBody>
      </p:sp>
      <p:sp>
        <p:nvSpPr>
          <p:cNvPr id="218" name="Google Shape;218;p34"/>
          <p:cNvSpPr txBox="1">
            <a:spLocks noGrp="1"/>
          </p:cNvSpPr>
          <p:nvPr>
            <p:ph type="title" idx="6"/>
          </p:nvPr>
        </p:nvSpPr>
        <p:spPr>
          <a:xfrm flipH="1">
            <a:off x="4693925" y="2093974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08.</a:t>
            </a:r>
            <a:endParaRPr dirty="0"/>
          </a:p>
        </p:txBody>
      </p:sp>
      <p:sp>
        <p:nvSpPr>
          <p:cNvPr id="219" name="Google Shape;219;p34"/>
          <p:cNvSpPr txBox="1">
            <a:spLocks noGrp="1"/>
          </p:cNvSpPr>
          <p:nvPr>
            <p:ph type="title" idx="9"/>
          </p:nvPr>
        </p:nvSpPr>
        <p:spPr>
          <a:xfrm flipH="1">
            <a:off x="4693925" y="3204437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09.</a:t>
            </a:r>
            <a:endParaRPr dirty="0"/>
          </a:p>
        </p:txBody>
      </p:sp>
      <p:sp>
        <p:nvSpPr>
          <p:cNvPr id="220" name="Google Shape;220;p34"/>
          <p:cNvSpPr txBox="1">
            <a:spLocks noGrp="1"/>
          </p:cNvSpPr>
          <p:nvPr>
            <p:ph type="subTitle" idx="4"/>
          </p:nvPr>
        </p:nvSpPr>
        <p:spPr>
          <a:xfrm>
            <a:off x="1615440" y="3080461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C" dirty="0" smtClean="0"/>
              <a:t>Densidad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22" name="Google Shape;222;p34"/>
          <p:cNvSpPr txBox="1">
            <a:spLocks noGrp="1"/>
          </p:cNvSpPr>
          <p:nvPr>
            <p:ph type="subTitle" idx="7"/>
          </p:nvPr>
        </p:nvSpPr>
        <p:spPr>
          <a:xfrm flipH="1">
            <a:off x="5522976" y="1970240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Ph</a:t>
            </a:r>
            <a:endParaRPr dirty="0"/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3"/>
          </p:nvPr>
        </p:nvSpPr>
        <p:spPr>
          <a:xfrm flipH="1">
            <a:off x="5522976" y="3080461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Sulfatos</a:t>
            </a:r>
            <a:endParaRPr dirty="0"/>
          </a:p>
        </p:txBody>
      </p:sp>
      <p:sp>
        <p:nvSpPr>
          <p:cNvPr id="225" name="Google Shape;225;p34"/>
          <p:cNvSpPr txBox="1">
            <a:spLocks noGrp="1"/>
          </p:cNvSpPr>
          <p:nvPr>
            <p:ph type="subTitle" idx="1"/>
          </p:nvPr>
        </p:nvSpPr>
        <p:spPr>
          <a:xfrm>
            <a:off x="1615440" y="1970240"/>
            <a:ext cx="25329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Dióxido de azufre</a:t>
            </a:r>
            <a:endParaRPr dirty="0"/>
          </a:p>
        </p:txBody>
      </p:sp>
      <p:cxnSp>
        <p:nvCxnSpPr>
          <p:cNvPr id="226" name="Google Shape;226;p34"/>
          <p:cNvCxnSpPr/>
          <p:nvPr/>
        </p:nvCxnSpPr>
        <p:spPr>
          <a:xfrm>
            <a:off x="1553325" y="2093978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4"/>
          <p:cNvCxnSpPr/>
          <p:nvPr/>
        </p:nvCxnSpPr>
        <p:spPr>
          <a:xfrm>
            <a:off x="1553318" y="3204437"/>
            <a:ext cx="0" cy="533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4"/>
          <p:cNvCxnSpPr/>
          <p:nvPr/>
        </p:nvCxnSpPr>
        <p:spPr>
          <a:xfrm>
            <a:off x="5462650" y="2093978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34"/>
          <p:cNvCxnSpPr/>
          <p:nvPr/>
        </p:nvCxnSpPr>
        <p:spPr>
          <a:xfrm>
            <a:off x="5462655" y="3204437"/>
            <a:ext cx="0" cy="533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0" name="Google Shape;230;p34"/>
          <p:cNvSpPr txBox="1">
            <a:spLocks noGrp="1"/>
          </p:cNvSpPr>
          <p:nvPr>
            <p:ph type="title" idx="15"/>
          </p:nvPr>
        </p:nvSpPr>
        <p:spPr>
          <a:xfrm>
            <a:off x="4572000" y="539500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CRITERIOS DE CALIDAD </a:t>
            </a:r>
            <a:endParaRPr dirty="0"/>
          </a:p>
        </p:txBody>
      </p:sp>
      <p:sp>
        <p:nvSpPr>
          <p:cNvPr id="19" name="Google Shape;217;p34"/>
          <p:cNvSpPr txBox="1">
            <a:spLocks/>
          </p:cNvSpPr>
          <p:nvPr/>
        </p:nvSpPr>
        <p:spPr>
          <a:xfrm>
            <a:off x="786378" y="4104308"/>
            <a:ext cx="66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Oswald Medium"/>
              <a:buNone/>
              <a:defRPr sz="2400" b="0" i="0" u="none" strike="noStrike" cap="none">
                <a:solidFill>
                  <a:schemeClr val="accen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dirty="0" smtClean="0"/>
              <a:t>07.</a:t>
            </a:r>
            <a:endParaRPr lang="en" dirty="0"/>
          </a:p>
        </p:txBody>
      </p:sp>
      <p:sp>
        <p:nvSpPr>
          <p:cNvPr id="20" name="Google Shape;220;p34"/>
          <p:cNvSpPr txBox="1">
            <a:spLocks/>
          </p:cNvSpPr>
          <p:nvPr/>
        </p:nvSpPr>
        <p:spPr>
          <a:xfrm>
            <a:off x="1615440" y="3942458"/>
            <a:ext cx="25329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None/>
              <a:defRPr sz="18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s-EC" dirty="0" smtClean="0"/>
              <a:t>Alcohol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</a:pPr>
            <a:endParaRPr lang="es-EC" dirty="0"/>
          </a:p>
        </p:txBody>
      </p:sp>
      <p:cxnSp>
        <p:nvCxnSpPr>
          <p:cNvPr id="22" name="Google Shape;227;p34"/>
          <p:cNvCxnSpPr/>
          <p:nvPr/>
        </p:nvCxnSpPr>
        <p:spPr>
          <a:xfrm>
            <a:off x="1553321" y="4104308"/>
            <a:ext cx="0" cy="533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9521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5532" t="46348" r="77915" b="29357"/>
          <a:stretch/>
        </p:blipFill>
        <p:spPr>
          <a:xfrm>
            <a:off x="71738" y="58315"/>
            <a:ext cx="2381176" cy="19658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5452" t="30622" r="71802" b="40377"/>
          <a:stretch/>
        </p:blipFill>
        <p:spPr>
          <a:xfrm>
            <a:off x="2877860" y="58315"/>
            <a:ext cx="2978654" cy="2135525"/>
          </a:xfrm>
          <a:prstGeom prst="rect">
            <a:avLst/>
          </a:prstGeom>
        </p:spPr>
      </p:pic>
      <p:sp>
        <p:nvSpPr>
          <p:cNvPr id="6" name="AutoShape 2" descr="data:image/png;base64,iVBORw0KGgoAAAANSUhEUgAAAXAAAAETCAYAAAAveV3LAAAABHNCSVQICAgIfAhkiAAAAAlwSFlzAAALEgAACxIB0t1+/AAAADh0RVh0U29mdHdhcmUAbWF0cGxvdGxpYiB2ZXJzaW9uMy4yLjIsIGh0dHA6Ly9tYXRwbG90bGliLm9yZy+WH4yJAAAa4ElEQVR4nO3de5xV9X3u8c8jDAzIBBQ8EwHjmFSNAqJhvBRrAmIqFaNoPDExNWKT8mrSapJD7DExPdoek9pQk5Pak1jqBT0hjtEQa7y02toJGrwB4kEFc6ISQQkiKg4IFfB7/lhr7GYzsy8ze9jzw+f9es2Lvdflt5699vDMmrXX3qOIwMzM0rNPvQOYmVnPuMDNzBLlAjczS5QL3MwsUS5wM7NEucDNzBLlAn8PkLRa0in57W9Iuq6SZXuwnXZJX6hw2SmS1vZkO/2VpPmSruxP4/bm+SwYo+LntS+2b90bWO8AtmdFxLfrncHMasNH4GY9IGlAvTOYucATIukgSQslbZC0UdLf59M/JOmBfNqrkhZIGtHNGFdI+lHB/fMl/SZf97KiZY+T9LCkNyStk/T3kgYVzP+4pFWSNuVZVCL7kPxUwOuSngGOLZo/WtJP88f2gqSLS4w1Q9ITkt6UtEbSFUXzf0/S4jz3Gkmz8um7nAqQNEvSQwX3PyzpfkmvSXpW0qcK5s2X9ENJ90jaAkyVdIykZZI6JN0KNBbl+GNJv87Hu1PS6BKP6TZJv8335SJJ47pbtmi9ap77AfkptOfyzEslHZTPmyzp8Xz7j0uaXLT6wZJ+ma93n6RRBeOeIenpfH+3SzqikuzWey7wRORHfHcBvwFagDFAW+ds4K+B0cARwEHAFRWMeSTwQ+D8fN2RwNiCRXYCXwVGAb8LTAO+lK87ClgIfDOf/xxwYonNXQ58KP86FbigIMc+wM+BJ/PHNQ34iqRTuxlrC/A5YAQwA/iipJn5WAcD9wLXAAcARwPLK9gX+wL3Az8G/gvwaeAH+T7qdB7wLaAJeAy4A/g/wP7AbcAnC8Y7mew5+RRwINnz1kb37gUOzbe9DFhQLnPnpqj8uf9vwGeA04D3AX8EvCVpf+Bu4O/Ivge+C9wtaWTBuucBF+b5BgFfyx/nYcAtwFfI9vc9wM8Lf9BbH4oIfyXwRVagG4CBFSw7E3ii4P5q4JT89hXAj/Lb/wNoK1huX+DtzmW7GPcrwM/y258DHimYJ2At8IVu1n0emF5wfzawNr99PPBi0fJfB26scN/8L+B7Bev9rJvl2gvzAbOAh/Lb5wIPFi3/D8Dl+e35wM0F8z4KvAyoYNpi4Mr89vXAdwrmDQO2Ay0VPJ4RQADDC7Z9ZYX7otRz/yxwZhfrnA88VjTtYWBWwX77ZsG8LwH/nN/+C+AnBfP2AV4CphRv31+1//KLmOk4CPhNROwoniGpGfg+cBLZ0eE+wOsVjDkaWNN5JyK2SNpYMO5hZEdjrcBQshe9l3azbkh69365bZEdkXY6GBgt6Y2CaQOAB7saSNLxwFXAeLKjwcFkR8CQ7afnSuTozsHA8UUZBpIdYXcqzD8aeCnylsr9pmj+ss47EbE537djyEqt8PEMIDuy/69kR7Hv5LNGAZtKha7yue9u34wuyt75WMYU3P9twe23yH4g7bZuRLyTfx8Urmt9xKdQ0rEG+ICkrn7ofpvsiG1CRLwP+ENKnI8usI7sPzUAkoaS/Qrd6YfAKuDQfNxvFIxbvK4K75fbFvCBgttrgBciYkTBV1NEnNbNWD8G7gQOiojhwLUFudaQnabpyhayH0Sd3l+U4RdFGYZFxBcLliks63XAmPxxd/WYXib7oQC8e4pmJNnRabHzgDOBU4DhZKfIoLLnsJrnvrt9s0vW3Ae6yVpy3YLvg0rWtV5ygafjMbLSuErSvpIaJXWec24CNgObJI0BLqlwzNuB0/MX/QYBf8Wu3xNNwJvAZkkfBgrL7G5gnKSz8x8qF7NrIRb7CfB1SftJGgtcVPTYOiT99/zFzgGSxks6tuuhaAJei4htko4jK8BOC4BTJH1K0kBJIyUdnc9bDpwtaaik3wE+X7DeXcBhyl7Ubci/ji3xgtzDwA7g4nzZs4HjCubfAlwo6WhJg8mK9tGIWN3N4/kPYCPZD5hqLvWs5rm/Dvifkg5V5qj8PPc9ZI/9vHyfnQscSbZPyvkJMEPSNEkNwJz8sSyu4jFYD7nAExERO4FPAL8DvEh2vvncfPZfAh8h+3X7brIXFysZ82ngT8mOaNeR/epd+Oaar5GVYwfwj8CtBeu+SvYr/1VkxXMo8MsSm/tLsl+1XwDuo+DURP7YTid7wfEF4FWyshnezVhfAv5KUgfZefyfFIz1ItmLdHOA18hKe2I++3tk5/jXAzdR8EJhRHQAv0/24uXLZKcM/obs9MxuIuJt4Gyy8+ivkT0XCwvm/yvZ+eGfku3bD+Vjd+XmfN+8BDwDPNLNcl2p5rn/Ltm+uo/sB/P1wJCI2Ei2/+eQPZd/DpyeP8clRcSzZEf915A9b58APpHvH+tj2vUUnpmZpcJH4GZmiXKBm5klygVuZpYoF7iZWaJc4GZmidqj78QcNWpUtLS09Nn4W7ZsYd999+2z8fua89dPytnB+eutr/MvXbr01Yg4oHj6Hi3wlpYWlixZ0mfjt7e3M2XKlD4bv685f/2knB2cv976Or+k4o86AHwKxcwsWS5wM7NEucDNzBJV94+T3b59O2vXrmXbtm29Hmv48OGsXLmyBqnqozh/Y2MjY8eOpaGhoY6pzKy/qnuBr127lqamJlpaWtj1kzmr19HRQVNTU42S7XmF+SOCjRs3snbtWg455JA6JzOz/qjup1C2bdvGyJEje13eextJjBw5sia/mZjZ3qnuBQ64vLvh/WJmpfSLAu+vWlpaePXVsh+JvJtZs2Zx++23V7z86tWrGT9+fNXbMbP3trLnwCXdQPZh769ExPh82lyyD25/m+xv7F0YEW90P0rlWi69uxbDvGv1VTNqOp6Z7f2q7aE5E3Ywq4p1atVLlRyBzwemF027HxgfEUcBvyL7S+BJmzlzJpMmTWLcuHHMmzdvt/k333wzRx11FBMnTuT8888HsiPnk08+maOOOopp06bx4osvvrv8okWLmDx5Mh/84AffPRqPCC655BLGjx/PhAkTuPXWW3fbjplZpcoegUfEIkktRdPuK7j7CHBObWPteTfccAP7778/W7du5dhjj+WTn/zku/OefvpprrzyShYvXsyoUaN47bXXALjooou44IILuOCCC7jhhhu4+OKLueOOOwBYt24dDz30EKtWreKMM87gnHPOYeHChSxfvpwnn3ySV199lWOPPZaPfvSjdXm8Zpa+WlxG+EcU/K3EYpJmA7MBmpubaW9v32X+8OHD6ejoqEGMrlU69ty5c7nrruxvuK5Zs4bly5cTEWzevJl77rmHM888k8GDB9PR0UFDQwMdHR0sXryYm266iY6ODmbOnMkll1xCR0cH27dv59RTT2XLli0cdNBBrF+/no6ODh544AHOOuss3nrrLYYOHcrkyZNZtGgR48aN45133mHnzp275d22bdtu+6y/2rx5czJZi6WcHZy/1uZM2FHV8s1DqlunVo+1VwUu6TKyv8y9oLtlImIeMA+gtbU1ij/wZeXKlX167XYlY7e3t/Pggw/y6KOPMnToUKZMmcKAAQOQxLBhw2hsbGTQoEG7jSWJpqYmGhoa2L59+y73R4wYscs13U1NTQwaNIjGxsZ3pzc0NDBkyBCGDRvGPvvsw4ABA3bbRmNjI8ccc0yN9kbfSvkDiVLODs5fa9Wcz4asvK9eUXmdrv7slCoTda3HV6FImkX24uZnI/G/jLxp0yb2228/hg4dyqpVq3jkkV3/KPjJJ5/MbbfdxsaNGwHePYUyefJk2traAFiwYAEnnXRSye2cdNJJ3HrrrezcuZMNGzawaNEijjvuuD54RGb2XtCjI3BJ04E/Bz4WEW/VNtKeN336dK699lqOOOIIDj/8cE444YRd5o8bN47LLruMj33sYwwYMIBjjjmG+fPnc80113DhhRcyd+5cDjjgAG688caS2znrrLN4+OGHmThxIpL4zne+w/vf/35Wr17dh4/OzPZWlVxGeAswBRglaS1wOdlVJ4OB+/M3mzwSEX9Si0C9ubymp2+lHzx4MPfee+/uWQqKtfPFykIHH3wwDzzwwG7rzZ8/f5f7mzdvBrJTLnPnzmXu3Lm7zG9paeGpp57q09cCzGzvU8lVKJ/pYvL1fZDFzMyqUPcPszKzvU8qb4RJnd9Kb2aWqH5R4IlfxNJnvF/MrJS6F3hjYyMbN250WRXp/DzwxsbGekcxs36q7ufAx44dy9q1a9mwYUOvx9q2bVvShVecv/Mv8piZdaXuBd7Q0FCzvzjT3t6ezLsWu5J6fqsdvwholaj7KRQzM+sZF7iZWaJc4GZmiXKBm5klygVuZpYoF7iZWaJc4GZmiXKBm5klygVuZpYoF7iZWaJc4GZmiXKBm5klqu4fZmXWF/xhUPZe4CNwM7NEucDNzBLlAjczS5QL3MwsUS5wM7NEucDNzBJV9jJCSTcApwOvRMT4fNr+wK1AC7Aa+FREvF7rcKlfCpZ6fjPr3yo5Ap8PTC+adinwbxFxKPBv+X0zM9uDyhZ4RCwCXiuafCZwU377JmBmjXOZmVkZiojyC0ktwF0Fp1DeiIgR+W0Br3fe72Ld2cBsgObm5kltbW0Vh1vx0qaKlwVoHgLrt1a+/IQxw6sav1qp56/W5s2bGTZsWL1jAOnve+cv7b2Wf+rUqUsjorV4eq8LPL//ekTsV26c1tbWWLJkScWhe3IO+eoVlX86QH88B96f8lervb2dKVOm1DsGkP6+d/7S3mv5JXVZ4D29CmW9pAPzgQ8EXunhOGZm1kM9/TCrO4ELgKvyf/+pZoms3+jLq2j6228PZikqewQu6RbgYeBwSWslfZ6suD8u6f8Bp+T3zcxsDyp7BB4Rn+lm1rQaZzEzsyr4nZhmZolygZuZJcoFbmaWKBe4mVmiXOBmZolygZuZJcoFbmaWKBe4mVmiXOBmZolygZuZJcoFbmaWKBe4mVmiXOBmZolygZuZJcoFbmaWKBe4mVmiXOBmZolygZuZJcoFbmaWKBe4mVmiXOBmZolygZuZJcoFbmaWKBe4mVmiXOBmZonqVYFL+qqkpyU9JekWSY21CmZmZqX1uMAljQEuBlojYjwwAPh0rYKZmVlpvT2FMhAYImkgMBR4ufeRzMysEoqInq8sfRn4FrAVuC8iPtvFMrOB2QDNzc2T2traKh5/xUubqsrTPATWb618+Qljhlc1frWcv3spZwfnL8f5S6s2/9SpU5dGRGvx9B4XuKT9gJ8C5wJvALcBt0fEj7pbp7W1NZYsWVLxNlouvbuqTHMm7ODqFQMrXn71VTOqGr9azt+9lLOD85fj/KVVm19SlwXem1MopwAvRMSGiNgOLAQm92I8MzOrQm8K/EXgBElDJQmYBqysTSwzMyunxwUeEY8CtwPLgBX5WPNqlMvMzMqo/KRNFyLicuDyGmUxM7Mq+J2YZmaJcoGbmSXKBW5mligXuJlZolzgZmaJcoGbmSXKBW5mligXuJlZolzgZmaJcoGbmSXKBW5mligXuJlZolzgZmaJcoGbmSXKBW5mligXuJlZolzgZmaJcoGbmSXKBW5mligXuJlZolzgZmaJcoGbmSXKBW5mligXuJlZolzgZmaJ6lWBSxoh6XZJqyStlPS7tQpmZmalDezl+t8H/jkizpE0CBhag0xmZlaBHhe4pOHAR4FZABHxNvB2bWKZmVk5ioierSgdDcwDngEmAkuBL0fElqLlZgOzAZqbmye1tbVVvI0VL22qKlPzEFi/tfLlJ4wZXtX41XL+7qWcHZy/HOcvrdr8U6dOXRoRrcXTe1PgrcAjwIkR8aik7wNvRsRfdLdOa2trLFmypOJttFx6d1WZ5kzYwdUrKv+lYvVVM6oav1rO372Us4Pzl+P8pVWbX1KXBd6bFzHXAmsj4tH8/u3AR3oxnpmZVaHHBR4RvwXWSDo8nzSN7HSKmZntAb29CuUiYEF+BcrzwIW9j2RmZpXoVYFHxHJgt/MyZmbW9/xOTDOzRLnAzcwS5QI3M0uUC9zMLFEucDOzRLnAzcwS5QI3M0uUC9zMLFEucDOzRLnAzcwS5QI3M0uUC9zMLFEucDOzRLnAzcwS5QI3M0uUC9zMLFEucDOzRLnAzcwS5QI3M0uUC9zMLFEucDOzRLnAzcwS5QI3M0uUC9zMLFEucDOzRPW6wCUNkPSEpLtqEcjMzCpTiyPwLwMrazCOmZlVoVcFLmksMAO4rjZxzMysUoqInq8s3Q78NdAEfC0iTu9imdnAbIDm5uZJbW1tFY+/4qVNVeVpHgLrt1a+/IQxw6sav1rO372Us4Pzl+P8pVWbf+rUqUsjorV4+sCqRikg6XTglYhYKmlKd8tFxDxgHkBra2tMmdLtoruZdendVWWaM2EHV6+o/CGt/mzlWXrC+buXcnZw/nKcv7Ra5e/NKZQTgTMkrQbagJMl/agmqczMrKweF3hEfD0ixkZEC/Bp4IGI+MOaJTMzs5J8HbiZWaJ6fA68UES0A+21GMvMzCrjI3Azs0S5wM3MEuUCNzNLlAvczCxRLnAzs0S5wM3MEuUCNzNLlAvczCxRLnAzs0S5wM3MEuUCNzNLlAvczCxRLnAzs0S5wM3MEuUCNzNLlAvczCxRLnAzs0S5wM3MEuUCNzNLlAvczCxRLnAzs0S5wM3MEuUCNzNLlAvczCxRLnAzs0T1uMAlHSTp3yU9I+lpSV+uZTAzMyttYC/W3QHMiYhlkpqApZLuj4hnapTNzMxK6PEReESsi4hl+e0OYCUwplbBzMysNEVE7weRWoBFwPiIeLNo3mxgNkBzc/Oktra2isdd8dKmqnI0D4H1WytffsKY4VWNXy3n717K2cH5y3H+0qrNP3Xq1KUR0Vo8vdcFLmkY8AvgWxGxsNSyra2tsWTJkorHbrn07qqyzJmwg6tXVH5WaPVVM6oav1rO372Us4Pzl+P8pVWbX1KXBd6rq1AkNQA/BRaUK28zM6ut3lyFIuB6YGVEfLd2kczMrBK9OQI/ETgfOFnS8vzrtBrlMjOzMnp8GWFEPASohlnMzKwKfiemmVmiXOBmZolygZuZJcoFbmaWKBe4mVmiXOBmZolygZuZJcoFbmaWKBe4mVmiXOBmZolygZuZJcoFbmaWKBe4mVmiXOBmZolygZuZJcoFbmaWKBe4mVmiXOBmZolygZuZJcoFbmaWKBe4mVmiXOBmZolygZuZJcoFbmaWKBe4mVmielXgkqZLelbSryVdWqtQZmZWXo8LXNIA4H8DfwAcCXxG0pG1CmZmZqX15gj8OODXEfF8RLwNtAFn1iaWmZmVo4jo2YrSOcD0iPhCfv984PiI+LOi5WYDs/O7hwPP9jxuWaOAV/tw/L7m/PWTcnZw/nrr6/wHR8QBxRMH9uEGAYiIecC8vt4OgKQlEdG6J7bVF5y/flLODs5fb/XK35tTKC8BBxXcH5tPMzOzPaA3Bf44cKikQyQNAj4N3FmbWGZmVk6PT6FExA5Jfwb8CzAAuCEinq5Zsp7ZI6dq+pDz10/K2cH5660u+Xv8IqaZmdWX34lpZpYoF7iZWaJc4GZmierz68D7kqTjgIiIx/O38U8HVkXEPXWOVjVJN0fE5+qdoyck/R7ZO3Ofioj76p2nHEnHAysj4k1JQ4BLgY8AzwDfjohNdQ1YhqSLgZ9FxJp6Z+mJgqvWXo6If5V0HjAZWAnMi4jtdQ1YhqQPAmeTXUa9E/gV8OOIeHOPZ0n1RUxJl5N9DstA4H7geODfgY8D/xIR36pjvJIkFV9uKWAq8ABARJyxx0NVQdJjEXFcfvuPgT8Ffgb8PvDziLiqnvnKkfQ0MDG/kmoe8BZwOzAtn352XQOWIWkTsAV4DrgFuC0iNtQ3VeUkLSD7fzsUeAMYBiwk2/+KiAvqGK+k/Ifn6cAi4DTgCbLHcBbwpYho36N5Ei7wFcDRwGDgt8DYgiOqRyPiqLoGLEHSMrKjveuAICvwW8iOSoiIX9QvXXmSnoiIY/LbjwOnRcQGSfsCj0TEhPomLE3Syog4Ir+9LCI+UjBveUQcXb905Ul6ApgEnAKcC5wBLCX7HloYER11jFeWpP8bEUdJGkj25r/REbFTkoAn+/n/3RXA0XneocA9ETFF0geAf+r8f7GnpHwOfEdE7IyIt4DnOn99iYitwDv1jVZWK9l/uMuATflP7a0R8Yv+Xt65fSTtJ2kk2UHABoCI2ALsqG+0ijwl6cL89pOSWgEkHQb061/fcxER70TEfRHxeWA08AOyU4jP1zdaRfbJT6M0kR2FD8+nDwYa6paqcp2nngeT/fZARLxIHbKnfA78bUlD8wKf1DlR0nD6eYFHxDvA9yTdlv+7nrSei+FkP4AEhKQDI2KdpGH5tP7uC8D3JX2T7AOIHpa0BliTz+vvdtnH+TnjO4E786PC/u56YBXZGwAvA26T9DxwAtmnmvZn1wGPS3oUOAn4GwBJBwCv7ekwKZ9CGRwR/9HF9FHAgRGxog6xekTSDODEiPhGvbP0Rl4ezRHxQr2zVELS+4BDyH54ro2I9XWOVBFJh0XEr+qdozckjQaIiJcljSA7HfRiRDxW32TlSRoHHEH2ov2qumZJtcDNzN7rUj4Hbmb2nuYCNzNLlAvcrICkFklP5bdbJf1dfnuKpMn1TWe2q5SufDDboyJiCbAkvzsF2AwsrlsgsyI+Are9hqTLJP1K0kOSbpH0NUntBdd5j5K0Or/dIulBScvyr92OrvOj7rsktQB/AnxV0nJJJ0l6QVJDvtz7Cu+b7Sk+Are9gqRJZO9kPZrs+3oZ2bXq3XkF+HhEbJN0KNm7GLv8m4YRsVrStcDmiPjbfHvtwAzgjny7C/v7Z3jY3sdH4La3OInsA57eyt+VW+7P+zUA/5i/Nfo24Mgqt3cd0PluzguBG6tc36zXfARue7sd/OeBSmPB9K8C64GJ+fxt1QwaEb/MT8NMAQZExFM1yGpWFR+B295iETBT0hBJTcAn8umr+c+PWjinYPnhwLr8Yw3OJ3tbdykdZJ/dUehm4Mf46NvqxAVue4WIWAbcCjwJ3As8ns/6W+CL+Sf4jSpY5QfABZKeBD5M9vGspfwcOKvzRcx82gJgP7Lz52Z7nN9Kb3slSVdQ8KJjH23jHODMiDi/r7ZhVorPgZv1gKRryP6gyGn1zmLvXT4CNzNLlM+Bm5klygVuZpYoF7iZWaJc4GZmiXKBm5klygVuZpao/w9rQjiAKg+vk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6"/>
          <a:srcRect l="5984" t="33841" r="70646" b="37110"/>
          <a:stretch/>
        </p:blipFill>
        <p:spPr>
          <a:xfrm>
            <a:off x="155575" y="2931884"/>
            <a:ext cx="3037568" cy="212392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7"/>
          <a:srcRect l="5609" t="41684" r="70865" b="28784"/>
          <a:stretch/>
        </p:blipFill>
        <p:spPr>
          <a:xfrm>
            <a:off x="5950857" y="2931883"/>
            <a:ext cx="3008041" cy="21239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data:image/png;base64,iVBORw0KGgoAAAANSUhEUgAAAXAAAAETCAYAAAAveV3LAAAABHNCSVQICAgIfAhkiAAAAAlwSFlzAAALEgAACxIB0t1+/AAAADh0RVh0U29mdHdhcmUAbWF0cGxvdGxpYiB2ZXJzaW9uMy4yLjIsIGh0dHA6Ly9tYXRwbG90bGliLm9yZy+WH4yJAAAa4ElEQVR4nO3de5xV9X3u8c8jDAzIBBQ8EwHjmFSNAqJhvBRrAmIqFaNoPDExNWKT8mrSapJD7DExPdoek9pQk5Pak1jqBT0hjtEQa7y02toJGrwB4kEFc6ISQQkiKg4IFfB7/lhr7GYzsy8ze9jzw+f9es2Lvdflt5699vDMmrXX3qOIwMzM0rNPvQOYmVnPuMDNzBLlAjczS5QL3MwsUS5wM7NEucDNzBLlAn8PkLRa0in57W9Iuq6SZXuwnXZJX6hw2SmS1vZkO/2VpPmSruxP4/bm+SwYo+LntS+2b90bWO8AtmdFxLfrncHMasNH4GY9IGlAvTOYucATIukgSQslbZC0UdLf59M/JOmBfNqrkhZIGtHNGFdI+lHB/fMl/SZf97KiZY+T9LCkNyStk/T3kgYVzP+4pFWSNuVZVCL7kPxUwOuSngGOLZo/WtJP88f2gqSLS4w1Q9ITkt6UtEbSFUXzf0/S4jz3Gkmz8um7nAqQNEvSQwX3PyzpfkmvSXpW0qcK5s2X9ENJ90jaAkyVdIykZZI6JN0KNBbl+GNJv87Hu1PS6BKP6TZJv8335SJJ47pbtmi9ap77AfkptOfyzEslHZTPmyzp8Xz7j0uaXLT6wZJ+ma93n6RRBeOeIenpfH+3SzqikuzWey7wRORHfHcBvwFagDFAW+ds4K+B0cARwEHAFRWMeSTwQ+D8fN2RwNiCRXYCXwVGAb8LTAO+lK87ClgIfDOf/xxwYonNXQ58KP86FbigIMc+wM+BJ/PHNQ34iqRTuxlrC/A5YAQwA/iipJn5WAcD9wLXAAcARwPLK9gX+wL3Az8G/gvwaeAH+T7qdB7wLaAJeAy4A/g/wP7AbcAnC8Y7mew5+RRwINnz1kb37gUOzbe9DFhQLnPnpqj8uf9vwGeA04D3AX8EvCVpf+Bu4O/Ivge+C9wtaWTBuucBF+b5BgFfyx/nYcAtwFfI9vc9wM8Lf9BbH4oIfyXwRVagG4CBFSw7E3ii4P5q4JT89hXAj/Lb/wNoK1huX+DtzmW7GPcrwM/y258DHimYJ2At8IVu1n0emF5wfzawNr99PPBi0fJfB26scN/8L+B7Bev9rJvl2gvzAbOAh/Lb5wIPFi3/D8Dl+e35wM0F8z4KvAyoYNpi4Mr89vXAdwrmDQO2Ay0VPJ4RQADDC7Z9ZYX7otRz/yxwZhfrnA88VjTtYWBWwX77ZsG8LwH/nN/+C+AnBfP2AV4CphRv31+1//KLmOk4CPhNROwoniGpGfg+cBLZ0eE+wOsVjDkaWNN5JyK2SNpYMO5hZEdjrcBQshe9l3azbkh69365bZEdkXY6GBgt6Y2CaQOAB7saSNLxwFXAeLKjwcFkR8CQ7afnSuTozsHA8UUZBpIdYXcqzD8aeCnylsr9pmj+ss47EbE537djyEqt8PEMIDuy/69kR7Hv5LNGAZtKha7yue9u34wuyt75WMYU3P9twe23yH4g7bZuRLyTfx8Urmt9xKdQ0rEG+ICkrn7ofpvsiG1CRLwP+ENKnI8usI7sPzUAkoaS/Qrd6YfAKuDQfNxvFIxbvK4K75fbFvCBgttrgBciYkTBV1NEnNbNWD8G7gQOiojhwLUFudaQnabpyhayH0Sd3l+U4RdFGYZFxBcLliks63XAmPxxd/WYXib7oQC8e4pmJNnRabHzgDOBU4DhZKfIoLLnsJrnvrt9s0vW3Ae6yVpy3YLvg0rWtV5ygafjMbLSuErSvpIaJXWec24CNgObJI0BLqlwzNuB0/MX/QYBf8Wu3xNNwJvAZkkfBgrL7G5gnKSz8x8qF7NrIRb7CfB1SftJGgtcVPTYOiT99/zFzgGSxks6tuuhaAJei4htko4jK8BOC4BTJH1K0kBJIyUdnc9bDpwtaaik3wE+X7DeXcBhyl7Ubci/ji3xgtzDwA7g4nzZs4HjCubfAlwo6WhJg8mK9tGIWN3N4/kPYCPZD5hqLvWs5rm/Dvifkg5V5qj8PPc9ZI/9vHyfnQscSbZPyvkJMEPSNEkNwJz8sSyu4jFYD7nAExERO4FPAL8DvEh2vvncfPZfAh8h+3X7brIXFysZ82ngT8mOaNeR/epd+Oaar5GVYwfwj8CtBeu+SvYr/1VkxXMo8MsSm/tLsl+1XwDuo+DURP7YTid7wfEF4FWyshnezVhfAv5KUgfZefyfFIz1ItmLdHOA18hKe2I++3tk5/jXAzdR8EJhRHQAv0/24uXLZKcM/obs9MxuIuJt4Gyy8+ivkT0XCwvm/yvZ+eGfku3bD+Vjd+XmfN+8BDwDPNLNcl2p5rn/Ltm+uo/sB/P1wJCI2Ei2/+eQPZd/DpyeP8clRcSzZEf915A9b58APpHvH+tj2vUUnpmZpcJH4GZmiXKBm5klygVuZpYoF7iZWaJc4GZmidqj78QcNWpUtLS09Nn4W7ZsYd999+2z8fua89dPytnB+eutr/MvXbr01Yg4oHj6Hi3wlpYWlixZ0mfjt7e3M2XKlD4bv685f/2knB2cv976Or+k4o86AHwKxcwsWS5wM7NEucDNzBJV94+T3b59O2vXrmXbtm29Hmv48OGsXLmyBqnqozh/Y2MjY8eOpaGhoY6pzKy/qnuBr127lqamJlpaWtj1kzmr19HRQVNTU42S7XmF+SOCjRs3snbtWg455JA6JzOz/qjup1C2bdvGyJEje13eextJjBw5sia/mZjZ3qnuBQ64vLvh/WJmpfSLAu+vWlpaePXVsh+JvJtZs2Zx++23V7z86tWrGT9+fNXbMbP3trLnwCXdQPZh769ExPh82lyyD25/m+xv7F0YEW90P0rlWi69uxbDvGv1VTNqOp6Z7f2q7aE5E3Ywq4p1atVLlRyBzwemF027HxgfEUcBvyL7S+BJmzlzJpMmTWLcuHHMmzdvt/k333wzRx11FBMnTuT8888HsiPnk08+maOOOopp06bx4osvvrv8okWLmDx5Mh/84AffPRqPCC655BLGjx/PhAkTuPXWW3fbjplZpcoegUfEIkktRdPuK7j7CHBObWPteTfccAP7778/W7du5dhjj+WTn/zku/OefvpprrzyShYvXsyoUaN47bXXALjooou44IILuOCCC7jhhhu4+OKLueOOOwBYt24dDz30EKtWreKMM87gnHPOYeHChSxfvpwnn3ySV199lWOPPZaPfvSjdXm8Zpa+WlxG+EcU/K3EYpJmA7MBmpubaW9v32X+8OHD6ejoqEGMrlU69ty5c7nrruxvuK5Zs4bly5cTEWzevJl77rmHM888k8GDB9PR0UFDQwMdHR0sXryYm266iY6ODmbOnMkll1xCR0cH27dv59RTT2XLli0cdNBBrF+/no6ODh544AHOOuss3nrrLYYOHcrkyZNZtGgR48aN45133mHnzp275d22bdtu+6y/2rx5czJZi6WcHZy/1uZM2FHV8s1DqlunVo+1VwUu6TKyv8y9oLtlImIeMA+gtbU1ij/wZeXKlX167XYlY7e3t/Pggw/y6KOPMnToUKZMmcKAAQOQxLBhw2hsbGTQoEG7jSWJpqYmGhoa2L59+y73R4wYscs13U1NTQwaNIjGxsZ3pzc0NDBkyBCGDRvGPvvsw4ABA3bbRmNjI8ccc0yN9kbfSvkDiVLODs5fa9Wcz4asvK9eUXmdrv7slCoTda3HV6FImkX24uZnI/G/jLxp0yb2228/hg4dyqpVq3jkkV3/KPjJJ5/MbbfdxsaNGwHePYUyefJk2traAFiwYAEnnXRSye2cdNJJ3HrrrezcuZMNGzawaNEijjvuuD54RGb2XtCjI3BJ04E/Bz4WEW/VNtKeN336dK699lqOOOIIDj/8cE444YRd5o8bN47LLruMj33sYwwYMIBjjjmG+fPnc80113DhhRcyd+5cDjjgAG688caS2znrrLN4+OGHmThxIpL4zne+w/vf/35Wr17dh4/OzPZWlVxGeAswBRglaS1wOdlVJ4OB+/M3mzwSEX9Si0C9ubymp2+lHzx4MPfee+/uWQqKtfPFykIHH3wwDzzwwG7rzZ8/f5f7mzdvBrJTLnPnzmXu3Lm7zG9paeGpp57q09cCzGzvU8lVKJ/pYvL1fZDFzMyqUPcPszKzvU8qb4RJnd9Kb2aWqH5R4IlfxNJnvF/MrJS6F3hjYyMbN250WRXp/DzwxsbGekcxs36q7ufAx44dy9q1a9mwYUOvx9q2bVvShVecv/Mv8piZdaXuBd7Q0FCzvzjT3t6ezLsWu5J6fqsdvwholaj7KRQzM+sZF7iZWaJc4GZmiXKBm5klygVuZpYoF7iZWaJc4GZmiXKBm5klygVuZpYoF7iZWaJc4GZmiXKBm5klqu4fZmXWF/xhUPZe4CNwM7NEucDNzBLlAjczS5QL3MwsUS5wM7NEucDNzBJV9jJCSTcApwOvRMT4fNr+wK1AC7Aa+FREvF7rcKlfCpZ6fjPr3yo5Ap8PTC+adinwbxFxKPBv+X0zM9uDyhZ4RCwCXiuafCZwU377JmBmjXOZmVkZiojyC0ktwF0Fp1DeiIgR+W0Br3fe72Ld2cBsgObm5kltbW0Vh1vx0qaKlwVoHgLrt1a+/IQxw6sav1qp56/W5s2bGTZsWL1jAOnve+cv7b2Wf+rUqUsjorV4eq8LPL//ekTsV26c1tbWWLJkScWhe3IO+eoVlX86QH88B96f8lervb2dKVOm1DsGkP6+d/7S3mv5JXVZ4D29CmW9pAPzgQ8EXunhOGZm1kM9/TCrO4ELgKvyf/+pZoms3+jLq2j6228PZikqewQu6RbgYeBwSWslfZ6suD8u6f8Bp+T3zcxsDyp7BB4Rn+lm1rQaZzEzsyr4nZhmZolygZuZJcoFbmaWKBe4mVmiXOBmZolygZuZJcoFbmaWKBe4mVmiXOBmZolygZuZJcoFbmaWKBe4mVmiXOBmZolygZuZJcoFbmaWKBe4mVmiXOBmZolygZuZJcoFbmaWKBe4mVmiXOBmZolygZuZJcoFbmaWKBe4mVmiXOBmZonqVYFL+qqkpyU9JekWSY21CmZmZqX1uMAljQEuBlojYjwwAPh0rYKZmVlpvT2FMhAYImkgMBR4ufeRzMysEoqInq8sfRn4FrAVuC8iPtvFMrOB2QDNzc2T2traKh5/xUubqsrTPATWb618+Qljhlc1frWcv3spZwfnL8f5S6s2/9SpU5dGRGvx9B4XuKT9gJ8C5wJvALcBt0fEj7pbp7W1NZYsWVLxNlouvbuqTHMm7ODqFQMrXn71VTOqGr9azt+9lLOD85fj/KVVm19SlwXem1MopwAvRMSGiNgOLAQm92I8MzOrQm8K/EXgBElDJQmYBqysTSwzMyunxwUeEY8CtwPLgBX5WPNqlMvMzMqo/KRNFyLicuDyGmUxM7Mq+J2YZmaJcoGbmSXKBW5mligXuJlZolzgZmaJcoGbmSXKBW5mligXuJlZolzgZmaJcoGbmSXKBW5mligXuJlZolzgZmaJcoGbmSXKBW5mligXuJlZolzgZmaJcoGbmSXKBW5mligXuJlZolzgZmaJcoGbmSXKBW5mligXuJlZolzgZmaJ6lWBSxoh6XZJqyStlPS7tQpmZmalDezl+t8H/jkizpE0CBhag0xmZlaBHhe4pOHAR4FZABHxNvB2bWKZmVk5ioierSgdDcwDngEmAkuBL0fElqLlZgOzAZqbmye1tbVVvI0VL22qKlPzEFi/tfLlJ4wZXtX41XL+7qWcHZy/HOcvrdr8U6dOXRoRrcXTe1PgrcAjwIkR8aik7wNvRsRfdLdOa2trLFmypOJttFx6d1WZ5kzYwdUrKv+lYvVVM6oav1rO372Us4Pzl+P8pVWbX1KXBd6bFzHXAmsj4tH8/u3AR3oxnpmZVaHHBR4RvwXWSDo8nzSN7HSKmZntAb29CuUiYEF+BcrzwIW9j2RmZpXoVYFHxHJgt/MyZmbW9/xOTDOzRLnAzcwS5QI3M0uUC9zMLFEucDOzRLnAzcwS5QI3M0uUC9zMLFEucDOzRLnAzcwS5QI3M0uUC9zMLFEucDOzRLnAzcwS5QI3M0uUC9zMLFEucDOzRLnAzcwS5QI3M0uUC9zMLFEucDOzRLnAzcwS5QI3M0uUC9zMLFEucDOzRPW6wCUNkPSEpLtqEcjMzCpTiyPwLwMrazCOmZlVoVcFLmksMAO4rjZxzMysUoqInq8s3Q78NdAEfC0iTu9imdnAbIDm5uZJbW1tFY+/4qVNVeVpHgLrt1a+/IQxw6sav1rO372Us4Pzl+P8pVWbf+rUqUsjorV4+sCqRikg6XTglYhYKmlKd8tFxDxgHkBra2tMmdLtoruZdendVWWaM2EHV6+o/CGt/mzlWXrC+buXcnZw/nKcv7Ra5e/NKZQTgTMkrQbagJMl/agmqczMrKweF3hEfD0ixkZEC/Bp4IGI+MOaJTMzs5J8HbiZWaJ6fA68UES0A+21GMvMzCrjI3Azs0S5wM3MEuUCNzNLlAvczCxRLnAzs0S5wM3MEuUCNzNLlAvczCxRLnAzs0S5wM3MEuUCNzNLlAvczCxRLnAzs0S5wM3MEuUCNzNLlAvczCxRLnAzs0S5wM3MEuUCNzNLlAvczCxRLnAzs0S5wM3MEuUCNzNLlAvczCxRLnAzs0T1uMAlHSTp3yU9I+lpSV+uZTAzMyttYC/W3QHMiYhlkpqApZLuj4hnapTNzMxK6PEReESsi4hl+e0OYCUwplbBzMysNEVE7weRWoBFwPiIeLNo3mxgNkBzc/Oktra2isdd8dKmqnI0D4H1WytffsKY4VWNXy3n717K2cH5y3H+0qrNP3Xq1KUR0Vo8vdcFLmkY8AvgWxGxsNSyra2tsWTJkorHbrn07qqyzJmwg6tXVH5WaPVVM6oav1rO372Us4Pzl+P8pVWbX1KXBd6rq1AkNQA/BRaUK28zM6ut3lyFIuB6YGVEfLd2kczMrBK9OQI/ETgfOFnS8vzrtBrlMjOzMnp8GWFEPASohlnMzKwKfiemmVmiXOBmZolygZuZJcoFbmaWKBe4mVmiXOBmZolygZuZJcoFbmaWKBe4mVmiXOBmZolygZuZJcoFbmaWKBe4mVmiXOBmZolygZuZJcoFbmaWKBe4mVmiXOBmZolygZuZJcoFbmaWKBe4mVmiXOBmZolygZuZJcoFbmaWKBe4mVmielXgkqZLelbSryVdWqtQZmZWXo8LXNIA4H8DfwAcCXxG0pG1CmZmZqX15gj8OODXEfF8RLwNtAFn1iaWmZmVo4jo2YrSOcD0iPhCfv984PiI+LOi5WYDs/O7hwPP9jxuWaOAV/tw/L7m/PWTcnZw/nrr6/wHR8QBxRMH9uEGAYiIecC8vt4OgKQlEdG6J7bVF5y/flLODs5fb/XK35tTKC8BBxXcH5tPMzOzPaA3Bf44cKikQyQNAj4N3FmbWGZmVk6PT6FExA5Jfwb8CzAAuCEinq5Zsp7ZI6dq+pDz10/K2cH5660u+Xv8IqaZmdWX34lpZpYoF7iZWaJc4GZmierz68D7kqTjgIiIx/O38U8HVkXEPXWOVjVJN0fE5+qdoyck/R7ZO3Ofioj76p2nHEnHAysj4k1JQ4BLgY8AzwDfjohNdQ1YhqSLgZ9FxJp6Z+mJgqvWXo6If5V0HjAZWAnMi4jtdQ1YhqQPAmeTXUa9E/gV8OOIeHOPZ0n1RUxJl5N9DstA4H7geODfgY8D/xIR36pjvJIkFV9uKWAq8ABARJyxx0NVQdJjEXFcfvuPgT8Ffgb8PvDziLiqnvnKkfQ0MDG/kmoe8BZwOzAtn352XQOWIWkTsAV4DrgFuC0iNtQ3VeUkLSD7fzsUeAMYBiwk2/+KiAvqGK+k/Ifn6cAi4DTgCbLHcBbwpYho36N5Ei7wFcDRwGDgt8DYgiOqRyPiqLoGLEHSMrKjveuAICvwW8iOSoiIX9QvXXmSnoiIY/LbjwOnRcQGSfsCj0TEhPomLE3Syog4Ir+9LCI+UjBveUQcXb905Ul6ApgEnAKcC5wBLCX7HloYER11jFeWpP8bEUdJGkj25r/REbFTkoAn+/n/3RXA0XneocA9ETFF0geAf+r8f7GnpHwOfEdE7IyIt4DnOn99iYitwDv1jVZWK9l/uMuATflP7a0R8Yv+Xt65fSTtJ2kk2UHABoCI2ALsqG+0ijwl6cL89pOSWgEkHQb061/fcxER70TEfRHxeWA08AOyU4jP1zdaRfbJT6M0kR2FD8+nDwYa6paqcp2nngeT/fZARLxIHbKnfA78bUlD8wKf1DlR0nD6eYFHxDvA9yTdlv+7nrSei+FkP4AEhKQDI2KdpGH5tP7uC8D3JX2T7AOIHpa0BliTz+vvdtnH+TnjO4E786PC/u56YBXZGwAvA26T9DxwAtmnmvZn1wGPS3oUOAn4GwBJBwCv7ekwKZ9CGRwR/9HF9FHAgRGxog6xekTSDODEiPhGvbP0Rl4ezRHxQr2zVELS+4BDyH54ro2I9XWOVBFJh0XEr+qdozckjQaIiJcljSA7HfRiRDxW32TlSRoHHEH2ov2qumZJtcDNzN7rUj4Hbmb2nuYCNzNLlAvcrICkFklP5bdbJf1dfnuKpMn1TWe2q5SufDDboyJiCbAkvzsF2AwsrlsgsyI+Are9hqTLJP1K0kOSbpH0NUntBdd5j5K0Or/dIulBScvyr92OrvOj7rsktQB/AnxV0nJJJ0l6QVJDvtz7Cu+b7Sk+Are9gqRJZO9kPZrs+3oZ2bXq3XkF+HhEbJN0KNm7GLv8m4YRsVrStcDmiPjbfHvtwAzgjny7C/v7Z3jY3sdH4La3OInsA57eyt+VW+7P+zUA/5i/Nfo24Mgqt3cd0PluzguBG6tc36zXfARue7sd/OeBSmPB9K8C64GJ+fxt1QwaEb/MT8NMAQZExFM1yGpWFR+B295iETBT0hBJTcAn8umr+c+PWjinYPnhwLr8Yw3OJ3tbdykdZJ/dUehm4Mf46NvqxAVue4WIWAbcCjwJ3As8ns/6W+CL+Sf4jSpY5QfABZKeBD5M9vGspfwcOKvzRcx82gJgP7Lz52Z7nN9Kb3slSVdQ8KJjH23jHODMiDi/r7ZhVorPgZv1gKRryP6gyGn1zmLvXT4CNzNLlM+Bm5klygVuZpYoF7iZWaJc4GZmiXKBm5klygVuZpao/w9rQjiAKg+vk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6106" t="25072" r="34922" b="15293"/>
          <a:stretch/>
        </p:blipFill>
        <p:spPr>
          <a:xfrm>
            <a:off x="659568" y="160338"/>
            <a:ext cx="8416976" cy="478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33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Google Shape;250;p37"/>
          <p:cNvGrpSpPr/>
          <p:nvPr/>
        </p:nvGrpSpPr>
        <p:grpSpPr>
          <a:xfrm>
            <a:off x="-108000" y="2676395"/>
            <a:ext cx="9343200" cy="863599"/>
            <a:chOff x="-108000" y="2676395"/>
            <a:chExt cx="9343200" cy="863599"/>
          </a:xfrm>
        </p:grpSpPr>
        <p:cxnSp>
          <p:nvCxnSpPr>
            <p:cNvPr id="251" name="Google Shape;251;p37"/>
            <p:cNvCxnSpPr/>
            <p:nvPr/>
          </p:nvCxnSpPr>
          <p:spPr>
            <a:xfrm>
              <a:off x="-108000" y="3128925"/>
              <a:ext cx="9343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2" name="Google Shape;252;p37"/>
            <p:cNvGrpSpPr/>
            <p:nvPr/>
          </p:nvGrpSpPr>
          <p:grpSpPr>
            <a:xfrm>
              <a:off x="4129135" y="2676395"/>
              <a:ext cx="914400" cy="863599"/>
              <a:chOff x="4188050" y="2752595"/>
              <a:chExt cx="914400" cy="863599"/>
            </a:xfrm>
          </p:grpSpPr>
          <p:sp>
            <p:nvSpPr>
              <p:cNvPr id="253" name="Google Shape;253;p37"/>
              <p:cNvSpPr/>
              <p:nvPr/>
            </p:nvSpPr>
            <p:spPr>
              <a:xfrm>
                <a:off x="4241300" y="2786750"/>
                <a:ext cx="731100" cy="7560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4" name="Google Shape;254;p37"/>
              <p:cNvGrpSpPr/>
              <p:nvPr/>
            </p:nvGrpSpPr>
            <p:grpSpPr>
              <a:xfrm>
                <a:off x="4188050" y="2752595"/>
                <a:ext cx="914400" cy="863599"/>
                <a:chOff x="4188050" y="2752595"/>
                <a:chExt cx="914400" cy="863599"/>
              </a:xfrm>
            </p:grpSpPr>
            <p:sp>
              <p:nvSpPr>
                <p:cNvPr id="255" name="Google Shape;255;p37"/>
                <p:cNvSpPr/>
                <p:nvPr/>
              </p:nvSpPr>
              <p:spPr>
                <a:xfrm>
                  <a:off x="4238950" y="2822050"/>
                  <a:ext cx="713400" cy="720900"/>
                </a:xfrm>
                <a:prstGeom prst="ellipse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256" name="Google Shape;256;p37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4188050" y="2752595"/>
                  <a:ext cx="914400" cy="8635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257" name="Google Shape;257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1252713" y="2693533"/>
              <a:ext cx="914401" cy="8115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05555" y="2693533"/>
              <a:ext cx="914401" cy="8115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9" name="Google Shape;25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7"/>
          <p:cNvSpPr/>
          <p:nvPr/>
        </p:nvSpPr>
        <p:spPr>
          <a:xfrm>
            <a:off x="1342775" y="2723425"/>
            <a:ext cx="720300" cy="781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7"/>
          <p:cNvSpPr txBox="1">
            <a:spLocks noGrp="1"/>
          </p:cNvSpPr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MODELO</a:t>
            </a:r>
            <a:endParaRPr dirty="0"/>
          </a:p>
        </p:txBody>
      </p:sp>
      <p:sp>
        <p:nvSpPr>
          <p:cNvPr id="262" name="Google Shape;262;p37"/>
          <p:cNvSpPr txBox="1"/>
          <p:nvPr/>
        </p:nvSpPr>
        <p:spPr>
          <a:xfrm>
            <a:off x="795513" y="1339947"/>
            <a:ext cx="18288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Base de datos que describe  una muestra de vinos de acuerdo a los parámetros de calidad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37"/>
          <p:cNvSpPr txBox="1"/>
          <p:nvPr/>
        </p:nvSpPr>
        <p:spPr>
          <a:xfrm>
            <a:off x="3622050" y="3591094"/>
            <a:ext cx="18288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Modelo supervisado (</a:t>
            </a:r>
            <a:r>
              <a:rPr lang="es-EC" dirty="0" err="1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Random</a:t>
            </a:r>
            <a:r>
              <a:rPr lang="es-EC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EC" dirty="0" err="1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Forest</a:t>
            </a:r>
            <a:r>
              <a:rPr lang="es-EC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C" dirty="0" err="1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Accuracy</a:t>
            </a:r>
            <a:r>
              <a:rPr lang="es-EC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 90%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37"/>
          <p:cNvSpPr txBox="1"/>
          <p:nvPr/>
        </p:nvSpPr>
        <p:spPr>
          <a:xfrm>
            <a:off x="6541500" y="1654325"/>
            <a:ext cx="2043700" cy="7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Resultado: Calificación de buena (7-10) o mala (1-6) calidad del vino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" name="Google Shape;265;p37"/>
          <p:cNvSpPr txBox="1">
            <a:spLocks noGrp="1"/>
          </p:cNvSpPr>
          <p:nvPr>
            <p:ph type="title" idx="4294967295"/>
          </p:nvPr>
        </p:nvSpPr>
        <p:spPr>
          <a:xfrm>
            <a:off x="4133088" y="2902100"/>
            <a:ext cx="806700" cy="4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2</a:t>
            </a:r>
            <a:endParaRPr sz="1800" dirty="0"/>
          </a:p>
        </p:txBody>
      </p:sp>
      <p:sp>
        <p:nvSpPr>
          <p:cNvPr id="266" name="Google Shape;266;p37"/>
          <p:cNvSpPr txBox="1">
            <a:spLocks noGrp="1"/>
          </p:cNvSpPr>
          <p:nvPr>
            <p:ph type="title" idx="4294967295"/>
          </p:nvPr>
        </p:nvSpPr>
        <p:spPr>
          <a:xfrm>
            <a:off x="1297550" y="2902100"/>
            <a:ext cx="806700" cy="41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1</a:t>
            </a:r>
            <a:endParaRPr sz="1800" dirty="0"/>
          </a:p>
        </p:txBody>
      </p:sp>
      <p:sp>
        <p:nvSpPr>
          <p:cNvPr id="267" name="Google Shape;267;p37"/>
          <p:cNvSpPr/>
          <p:nvPr/>
        </p:nvSpPr>
        <p:spPr>
          <a:xfrm>
            <a:off x="7086600" y="2723425"/>
            <a:ext cx="738600" cy="75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7"/>
          <p:cNvSpPr txBox="1">
            <a:spLocks noGrp="1"/>
          </p:cNvSpPr>
          <p:nvPr>
            <p:ph type="title" idx="4294967295"/>
          </p:nvPr>
        </p:nvSpPr>
        <p:spPr>
          <a:xfrm>
            <a:off x="7065417" y="2902100"/>
            <a:ext cx="806700" cy="41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/>
              <a:t>3</a:t>
            </a: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p43"/>
          <p:cNvSpPr txBox="1">
            <a:spLocks noGrp="1"/>
          </p:cNvSpPr>
          <p:nvPr>
            <p:ph type="subTitle" idx="3"/>
          </p:nvPr>
        </p:nvSpPr>
        <p:spPr>
          <a:xfrm>
            <a:off x="1481328" y="2067293"/>
            <a:ext cx="1700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s-EC" dirty="0"/>
              <a:t>Introducción de una nueva línea de productos </a:t>
            </a:r>
            <a:endParaRPr lang="es-EC" dirty="0"/>
          </a:p>
        </p:txBody>
      </p:sp>
      <p:sp>
        <p:nvSpPr>
          <p:cNvPr id="1938" name="Google Shape;1938;p43"/>
          <p:cNvSpPr txBox="1">
            <a:spLocks noGrp="1"/>
          </p:cNvSpPr>
          <p:nvPr>
            <p:ph type="subTitle" idx="1"/>
          </p:nvPr>
        </p:nvSpPr>
        <p:spPr>
          <a:xfrm>
            <a:off x="1481328" y="640829"/>
            <a:ext cx="1700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s-EC" dirty="0"/>
              <a:t>Fijación de precios </a:t>
            </a:r>
            <a:endParaRPr lang="es-EC" dirty="0"/>
          </a:p>
        </p:txBody>
      </p:sp>
      <p:sp>
        <p:nvSpPr>
          <p:cNvPr id="1940" name="Google Shape;1940;p43"/>
          <p:cNvSpPr txBox="1">
            <a:spLocks noGrp="1"/>
          </p:cNvSpPr>
          <p:nvPr>
            <p:ph type="subTitle" idx="5"/>
          </p:nvPr>
        </p:nvSpPr>
        <p:spPr>
          <a:xfrm>
            <a:off x="1481328" y="3493757"/>
            <a:ext cx="1700700" cy="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s-EC" dirty="0"/>
              <a:t>Evaluaciones periódicas de calidad</a:t>
            </a:r>
            <a:endParaRPr lang="es-EC" dirty="0"/>
          </a:p>
        </p:txBody>
      </p:sp>
      <p:grpSp>
        <p:nvGrpSpPr>
          <p:cNvPr id="1947" name="Google Shape;1947;p43"/>
          <p:cNvGrpSpPr/>
          <p:nvPr/>
        </p:nvGrpSpPr>
        <p:grpSpPr>
          <a:xfrm>
            <a:off x="873225" y="808328"/>
            <a:ext cx="411391" cy="411222"/>
            <a:chOff x="1189375" y="238125"/>
            <a:chExt cx="5287800" cy="5218550"/>
          </a:xfrm>
        </p:grpSpPr>
        <p:sp>
          <p:nvSpPr>
            <p:cNvPr id="1948" name="Google Shape;1948;p43"/>
            <p:cNvSpPr/>
            <p:nvPr/>
          </p:nvSpPr>
          <p:spPr>
            <a:xfrm>
              <a:off x="1189375" y="238125"/>
              <a:ext cx="5287800" cy="5218550"/>
            </a:xfrm>
            <a:custGeom>
              <a:avLst/>
              <a:gdLst/>
              <a:ahLst/>
              <a:cxnLst/>
              <a:rect l="l" t="t" r="r" b="b"/>
              <a:pathLst>
                <a:path w="211512" h="208742" extrusionOk="0">
                  <a:moveTo>
                    <a:pt x="101886" y="21889"/>
                  </a:moveTo>
                  <a:cubicBezTo>
                    <a:pt x="104394" y="21889"/>
                    <a:pt x="106918" y="22186"/>
                    <a:pt x="109408" y="22793"/>
                  </a:cubicBezTo>
                  <a:cubicBezTo>
                    <a:pt x="109335" y="22916"/>
                    <a:pt x="109261" y="23014"/>
                    <a:pt x="109163" y="23136"/>
                  </a:cubicBezTo>
                  <a:cubicBezTo>
                    <a:pt x="105487" y="28994"/>
                    <a:pt x="102987" y="35440"/>
                    <a:pt x="101688" y="42180"/>
                  </a:cubicBezTo>
                  <a:cubicBezTo>
                    <a:pt x="100781" y="40096"/>
                    <a:pt x="99629" y="38234"/>
                    <a:pt x="98208" y="36543"/>
                  </a:cubicBezTo>
                  <a:cubicBezTo>
                    <a:pt x="93943" y="31420"/>
                    <a:pt x="88159" y="29043"/>
                    <a:pt x="83135" y="27965"/>
                  </a:cubicBezTo>
                  <a:cubicBezTo>
                    <a:pt x="88610" y="24006"/>
                    <a:pt x="95187" y="21889"/>
                    <a:pt x="101886" y="21889"/>
                  </a:cubicBezTo>
                  <a:close/>
                  <a:moveTo>
                    <a:pt x="104065" y="56566"/>
                  </a:moveTo>
                  <a:cubicBezTo>
                    <a:pt x="104286" y="56591"/>
                    <a:pt x="104531" y="56615"/>
                    <a:pt x="104776" y="56615"/>
                  </a:cubicBezTo>
                  <a:cubicBezTo>
                    <a:pt x="111982" y="56615"/>
                    <a:pt x="117937" y="61983"/>
                    <a:pt x="118918" y="68894"/>
                  </a:cubicBezTo>
                  <a:cubicBezTo>
                    <a:pt x="113084" y="70022"/>
                    <a:pt x="108060" y="73379"/>
                    <a:pt x="104776" y="78060"/>
                  </a:cubicBezTo>
                  <a:cubicBezTo>
                    <a:pt x="103575" y="76320"/>
                    <a:pt x="102129" y="74776"/>
                    <a:pt x="100487" y="73477"/>
                  </a:cubicBezTo>
                  <a:cubicBezTo>
                    <a:pt x="100904" y="73012"/>
                    <a:pt x="101222" y="72472"/>
                    <a:pt x="101394" y="71835"/>
                  </a:cubicBezTo>
                  <a:cubicBezTo>
                    <a:pt x="102987" y="66272"/>
                    <a:pt x="103894" y="61174"/>
                    <a:pt x="104065" y="56566"/>
                  </a:cubicBezTo>
                  <a:close/>
                  <a:moveTo>
                    <a:pt x="141466" y="56615"/>
                  </a:moveTo>
                  <a:cubicBezTo>
                    <a:pt x="148671" y="56615"/>
                    <a:pt x="154627" y="61983"/>
                    <a:pt x="155607" y="68894"/>
                  </a:cubicBezTo>
                  <a:cubicBezTo>
                    <a:pt x="149774" y="70022"/>
                    <a:pt x="144750" y="73379"/>
                    <a:pt x="141466" y="78060"/>
                  </a:cubicBezTo>
                  <a:cubicBezTo>
                    <a:pt x="138181" y="73379"/>
                    <a:pt x="133157" y="70022"/>
                    <a:pt x="127349" y="68894"/>
                  </a:cubicBezTo>
                  <a:cubicBezTo>
                    <a:pt x="128329" y="61983"/>
                    <a:pt x="134285" y="56615"/>
                    <a:pt x="141466" y="56615"/>
                  </a:cubicBezTo>
                  <a:close/>
                  <a:moveTo>
                    <a:pt x="49292" y="8138"/>
                  </a:moveTo>
                  <a:cubicBezTo>
                    <a:pt x="54761" y="8138"/>
                    <a:pt x="59111" y="9463"/>
                    <a:pt x="62302" y="12107"/>
                  </a:cubicBezTo>
                  <a:cubicBezTo>
                    <a:pt x="68405" y="17181"/>
                    <a:pt x="68871" y="26126"/>
                    <a:pt x="68822" y="29509"/>
                  </a:cubicBezTo>
                  <a:lnTo>
                    <a:pt x="64606" y="33724"/>
                  </a:lnTo>
                  <a:lnTo>
                    <a:pt x="44362" y="32450"/>
                  </a:lnTo>
                  <a:cubicBezTo>
                    <a:pt x="44272" y="32444"/>
                    <a:pt x="44182" y="32441"/>
                    <a:pt x="44093" y="32441"/>
                  </a:cubicBezTo>
                  <a:cubicBezTo>
                    <a:pt x="41955" y="32441"/>
                    <a:pt x="40165" y="34108"/>
                    <a:pt x="40024" y="36273"/>
                  </a:cubicBezTo>
                  <a:cubicBezTo>
                    <a:pt x="39877" y="38503"/>
                    <a:pt x="41592" y="40439"/>
                    <a:pt x="43847" y="40587"/>
                  </a:cubicBezTo>
                  <a:lnTo>
                    <a:pt x="56935" y="41420"/>
                  </a:lnTo>
                  <a:lnTo>
                    <a:pt x="44337" y="53993"/>
                  </a:lnTo>
                  <a:cubicBezTo>
                    <a:pt x="42744" y="55586"/>
                    <a:pt x="42744" y="58159"/>
                    <a:pt x="44337" y="59752"/>
                  </a:cubicBezTo>
                  <a:cubicBezTo>
                    <a:pt x="45146" y="60561"/>
                    <a:pt x="46200" y="60953"/>
                    <a:pt x="47229" y="60953"/>
                  </a:cubicBezTo>
                  <a:cubicBezTo>
                    <a:pt x="48283" y="60953"/>
                    <a:pt x="49313" y="60561"/>
                    <a:pt x="50121" y="59752"/>
                  </a:cubicBezTo>
                  <a:lnTo>
                    <a:pt x="63944" y="45929"/>
                  </a:lnTo>
                  <a:lnTo>
                    <a:pt x="64753" y="58772"/>
                  </a:lnTo>
                  <a:cubicBezTo>
                    <a:pt x="64876" y="60929"/>
                    <a:pt x="66689" y="62595"/>
                    <a:pt x="68822" y="62595"/>
                  </a:cubicBezTo>
                  <a:lnTo>
                    <a:pt x="69067" y="62595"/>
                  </a:lnTo>
                  <a:cubicBezTo>
                    <a:pt x="71322" y="62448"/>
                    <a:pt x="73037" y="60512"/>
                    <a:pt x="72890" y="58257"/>
                  </a:cubicBezTo>
                  <a:lnTo>
                    <a:pt x="71616" y="38258"/>
                  </a:lnTo>
                  <a:lnTo>
                    <a:pt x="74606" y="35268"/>
                  </a:lnTo>
                  <a:cubicBezTo>
                    <a:pt x="74736" y="35266"/>
                    <a:pt x="74874" y="35265"/>
                    <a:pt x="75021" y="35265"/>
                  </a:cubicBezTo>
                  <a:cubicBezTo>
                    <a:pt x="78669" y="35265"/>
                    <a:pt x="87104" y="35943"/>
                    <a:pt x="91982" y="41787"/>
                  </a:cubicBezTo>
                  <a:cubicBezTo>
                    <a:pt x="96271" y="46934"/>
                    <a:pt x="97105" y="55120"/>
                    <a:pt x="94482" y="66125"/>
                  </a:cubicBezTo>
                  <a:cubicBezTo>
                    <a:pt x="89948" y="65242"/>
                    <a:pt x="88331" y="64115"/>
                    <a:pt x="88086" y="63943"/>
                  </a:cubicBezTo>
                  <a:cubicBezTo>
                    <a:pt x="87299" y="63127"/>
                    <a:pt x="86224" y="62693"/>
                    <a:pt x="85136" y="62693"/>
                  </a:cubicBezTo>
                  <a:cubicBezTo>
                    <a:pt x="84460" y="62693"/>
                    <a:pt x="83779" y="62861"/>
                    <a:pt x="83159" y="63208"/>
                  </a:cubicBezTo>
                  <a:cubicBezTo>
                    <a:pt x="81444" y="64164"/>
                    <a:pt x="80635" y="66223"/>
                    <a:pt x="81297" y="68085"/>
                  </a:cubicBezTo>
                  <a:cubicBezTo>
                    <a:pt x="81517" y="68723"/>
                    <a:pt x="86051" y="83134"/>
                    <a:pt x="69728" y="94114"/>
                  </a:cubicBezTo>
                  <a:cubicBezTo>
                    <a:pt x="62841" y="83624"/>
                    <a:pt x="64851" y="75193"/>
                    <a:pt x="65121" y="74188"/>
                  </a:cubicBezTo>
                  <a:cubicBezTo>
                    <a:pt x="65709" y="72031"/>
                    <a:pt x="64459" y="69825"/>
                    <a:pt x="62302" y="69213"/>
                  </a:cubicBezTo>
                  <a:cubicBezTo>
                    <a:pt x="61935" y="69090"/>
                    <a:pt x="61567" y="69041"/>
                    <a:pt x="61199" y="69041"/>
                  </a:cubicBezTo>
                  <a:cubicBezTo>
                    <a:pt x="59435" y="69041"/>
                    <a:pt x="57817" y="70193"/>
                    <a:pt x="57278" y="71958"/>
                  </a:cubicBezTo>
                  <a:cubicBezTo>
                    <a:pt x="56751" y="73722"/>
                    <a:pt x="52246" y="86512"/>
                    <a:pt x="33307" y="86512"/>
                  </a:cubicBezTo>
                  <a:cubicBezTo>
                    <a:pt x="29359" y="86512"/>
                    <a:pt x="24783" y="85956"/>
                    <a:pt x="19485" y="84629"/>
                  </a:cubicBezTo>
                  <a:cubicBezTo>
                    <a:pt x="11790" y="53919"/>
                    <a:pt x="30000" y="47473"/>
                    <a:pt x="32156" y="46812"/>
                  </a:cubicBezTo>
                  <a:cubicBezTo>
                    <a:pt x="34289" y="46175"/>
                    <a:pt x="35514" y="43944"/>
                    <a:pt x="34901" y="41787"/>
                  </a:cubicBezTo>
                  <a:cubicBezTo>
                    <a:pt x="34391" y="40012"/>
                    <a:pt x="32759" y="38848"/>
                    <a:pt x="30982" y="38848"/>
                  </a:cubicBezTo>
                  <a:cubicBezTo>
                    <a:pt x="30625" y="38848"/>
                    <a:pt x="30262" y="38895"/>
                    <a:pt x="29902" y="38993"/>
                  </a:cubicBezTo>
                  <a:cubicBezTo>
                    <a:pt x="29510" y="39099"/>
                    <a:pt x="27987" y="39465"/>
                    <a:pt x="25652" y="39465"/>
                  </a:cubicBezTo>
                  <a:cubicBezTo>
                    <a:pt x="22003" y="39465"/>
                    <a:pt x="16372" y="38570"/>
                    <a:pt x="9976" y="34386"/>
                  </a:cubicBezTo>
                  <a:cubicBezTo>
                    <a:pt x="16932" y="24029"/>
                    <a:pt x="25265" y="22064"/>
                    <a:pt x="30595" y="22064"/>
                  </a:cubicBezTo>
                  <a:cubicBezTo>
                    <a:pt x="33678" y="22064"/>
                    <a:pt x="35755" y="22721"/>
                    <a:pt x="35980" y="22793"/>
                  </a:cubicBezTo>
                  <a:cubicBezTo>
                    <a:pt x="36431" y="22951"/>
                    <a:pt x="36892" y="23027"/>
                    <a:pt x="37345" y="23027"/>
                  </a:cubicBezTo>
                  <a:cubicBezTo>
                    <a:pt x="38788" y="23027"/>
                    <a:pt x="40154" y="22261"/>
                    <a:pt x="40882" y="20955"/>
                  </a:cubicBezTo>
                  <a:cubicBezTo>
                    <a:pt x="41788" y="19313"/>
                    <a:pt x="41494" y="17303"/>
                    <a:pt x="40171" y="16029"/>
                  </a:cubicBezTo>
                  <a:cubicBezTo>
                    <a:pt x="39975" y="15784"/>
                    <a:pt x="38872" y="14142"/>
                    <a:pt x="37990" y="9632"/>
                  </a:cubicBezTo>
                  <a:cubicBezTo>
                    <a:pt x="42171" y="8636"/>
                    <a:pt x="45941" y="8138"/>
                    <a:pt x="49292" y="8138"/>
                  </a:cubicBezTo>
                  <a:close/>
                  <a:moveTo>
                    <a:pt x="57401" y="86173"/>
                  </a:moveTo>
                  <a:cubicBezTo>
                    <a:pt x="58234" y="89629"/>
                    <a:pt x="59753" y="93550"/>
                    <a:pt x="62302" y="97667"/>
                  </a:cubicBezTo>
                  <a:cubicBezTo>
                    <a:pt x="59827" y="102275"/>
                    <a:pt x="55048" y="105192"/>
                    <a:pt x="49754" y="105192"/>
                  </a:cubicBezTo>
                  <a:cubicBezTo>
                    <a:pt x="43161" y="105192"/>
                    <a:pt x="37597" y="100707"/>
                    <a:pt x="35955" y="94628"/>
                  </a:cubicBezTo>
                  <a:cubicBezTo>
                    <a:pt x="43136" y="94236"/>
                    <a:pt x="49337" y="92227"/>
                    <a:pt x="54459" y="88550"/>
                  </a:cubicBezTo>
                  <a:cubicBezTo>
                    <a:pt x="55562" y="87790"/>
                    <a:pt x="56518" y="86982"/>
                    <a:pt x="57401" y="86173"/>
                  </a:cubicBezTo>
                  <a:close/>
                  <a:moveTo>
                    <a:pt x="89948" y="77105"/>
                  </a:moveTo>
                  <a:cubicBezTo>
                    <a:pt x="96124" y="78673"/>
                    <a:pt x="100708" y="84261"/>
                    <a:pt x="100708" y="90928"/>
                  </a:cubicBezTo>
                  <a:cubicBezTo>
                    <a:pt x="100708" y="98795"/>
                    <a:pt x="94311" y="105192"/>
                    <a:pt x="86443" y="105192"/>
                  </a:cubicBezTo>
                  <a:cubicBezTo>
                    <a:pt x="82154" y="105192"/>
                    <a:pt x="78159" y="103280"/>
                    <a:pt x="75463" y="100045"/>
                  </a:cubicBezTo>
                  <a:cubicBezTo>
                    <a:pt x="85169" y="93084"/>
                    <a:pt x="88576" y="84972"/>
                    <a:pt x="89679" y="79016"/>
                  </a:cubicBezTo>
                  <a:cubicBezTo>
                    <a:pt x="89801" y="78355"/>
                    <a:pt x="89875" y="77717"/>
                    <a:pt x="89948" y="77105"/>
                  </a:cubicBezTo>
                  <a:close/>
                  <a:moveTo>
                    <a:pt x="123133" y="76663"/>
                  </a:moveTo>
                  <a:cubicBezTo>
                    <a:pt x="131000" y="76663"/>
                    <a:pt x="137397" y="83060"/>
                    <a:pt x="137397" y="90928"/>
                  </a:cubicBezTo>
                  <a:cubicBezTo>
                    <a:pt x="137397" y="98795"/>
                    <a:pt x="131000" y="105192"/>
                    <a:pt x="123133" y="105192"/>
                  </a:cubicBezTo>
                  <a:cubicBezTo>
                    <a:pt x="115266" y="105192"/>
                    <a:pt x="108869" y="98795"/>
                    <a:pt x="108869" y="90928"/>
                  </a:cubicBezTo>
                  <a:cubicBezTo>
                    <a:pt x="108869" y="83060"/>
                    <a:pt x="115266" y="76663"/>
                    <a:pt x="123133" y="76663"/>
                  </a:cubicBezTo>
                  <a:close/>
                  <a:moveTo>
                    <a:pt x="159823" y="76663"/>
                  </a:moveTo>
                  <a:cubicBezTo>
                    <a:pt x="167690" y="76663"/>
                    <a:pt x="174087" y="83060"/>
                    <a:pt x="174087" y="90928"/>
                  </a:cubicBezTo>
                  <a:cubicBezTo>
                    <a:pt x="174087" y="98795"/>
                    <a:pt x="167690" y="105192"/>
                    <a:pt x="159823" y="105192"/>
                  </a:cubicBezTo>
                  <a:cubicBezTo>
                    <a:pt x="151955" y="105192"/>
                    <a:pt x="145559" y="98795"/>
                    <a:pt x="145559" y="90928"/>
                  </a:cubicBezTo>
                  <a:cubicBezTo>
                    <a:pt x="145559" y="83060"/>
                    <a:pt x="151955" y="76663"/>
                    <a:pt x="159823" y="76663"/>
                  </a:cubicBezTo>
                  <a:close/>
                  <a:moveTo>
                    <a:pt x="68086" y="108451"/>
                  </a:moveTo>
                  <a:cubicBezTo>
                    <a:pt x="75954" y="108451"/>
                    <a:pt x="82350" y="114848"/>
                    <a:pt x="82350" y="122715"/>
                  </a:cubicBezTo>
                  <a:cubicBezTo>
                    <a:pt x="82350" y="130583"/>
                    <a:pt x="75954" y="136980"/>
                    <a:pt x="68086" y="136980"/>
                  </a:cubicBezTo>
                  <a:cubicBezTo>
                    <a:pt x="60219" y="136980"/>
                    <a:pt x="53822" y="130583"/>
                    <a:pt x="53822" y="122715"/>
                  </a:cubicBezTo>
                  <a:cubicBezTo>
                    <a:pt x="53822" y="114848"/>
                    <a:pt x="60219" y="108451"/>
                    <a:pt x="68086" y="108451"/>
                  </a:cubicBezTo>
                  <a:close/>
                  <a:moveTo>
                    <a:pt x="104776" y="108451"/>
                  </a:moveTo>
                  <a:cubicBezTo>
                    <a:pt x="112643" y="108451"/>
                    <a:pt x="119040" y="114848"/>
                    <a:pt x="119040" y="122715"/>
                  </a:cubicBezTo>
                  <a:cubicBezTo>
                    <a:pt x="119040" y="130583"/>
                    <a:pt x="112643" y="136980"/>
                    <a:pt x="104776" y="136980"/>
                  </a:cubicBezTo>
                  <a:cubicBezTo>
                    <a:pt x="96909" y="136980"/>
                    <a:pt x="90512" y="130583"/>
                    <a:pt x="90512" y="122715"/>
                  </a:cubicBezTo>
                  <a:cubicBezTo>
                    <a:pt x="90512" y="114848"/>
                    <a:pt x="96909" y="108451"/>
                    <a:pt x="104776" y="108451"/>
                  </a:cubicBezTo>
                  <a:close/>
                  <a:moveTo>
                    <a:pt x="141466" y="108451"/>
                  </a:moveTo>
                  <a:cubicBezTo>
                    <a:pt x="149333" y="108451"/>
                    <a:pt x="155754" y="114848"/>
                    <a:pt x="155754" y="122715"/>
                  </a:cubicBezTo>
                  <a:cubicBezTo>
                    <a:pt x="155754" y="130583"/>
                    <a:pt x="149333" y="136980"/>
                    <a:pt x="141466" y="136980"/>
                  </a:cubicBezTo>
                  <a:cubicBezTo>
                    <a:pt x="133598" y="136980"/>
                    <a:pt x="127202" y="130583"/>
                    <a:pt x="127202" y="122715"/>
                  </a:cubicBezTo>
                  <a:cubicBezTo>
                    <a:pt x="127202" y="114848"/>
                    <a:pt x="133598" y="108451"/>
                    <a:pt x="141466" y="108451"/>
                  </a:cubicBezTo>
                  <a:close/>
                  <a:moveTo>
                    <a:pt x="177723" y="70606"/>
                  </a:moveTo>
                  <a:cubicBezTo>
                    <a:pt x="177835" y="70606"/>
                    <a:pt x="177946" y="70607"/>
                    <a:pt x="178057" y="70610"/>
                  </a:cubicBezTo>
                  <a:cubicBezTo>
                    <a:pt x="185091" y="70781"/>
                    <a:pt x="191782" y="75977"/>
                    <a:pt x="198007" y="86099"/>
                  </a:cubicBezTo>
                  <a:cubicBezTo>
                    <a:pt x="194184" y="88673"/>
                    <a:pt x="192248" y="89040"/>
                    <a:pt x="191954" y="89065"/>
                  </a:cubicBezTo>
                  <a:cubicBezTo>
                    <a:pt x="191935" y="89065"/>
                    <a:pt x="191917" y="89065"/>
                    <a:pt x="191898" y="89065"/>
                  </a:cubicBezTo>
                  <a:cubicBezTo>
                    <a:pt x="190082" y="89065"/>
                    <a:pt x="188444" y="90259"/>
                    <a:pt x="187934" y="92030"/>
                  </a:cubicBezTo>
                  <a:cubicBezTo>
                    <a:pt x="187395" y="93942"/>
                    <a:pt x="188302" y="95952"/>
                    <a:pt x="190091" y="96810"/>
                  </a:cubicBezTo>
                  <a:cubicBezTo>
                    <a:pt x="190679" y="97128"/>
                    <a:pt x="204086" y="104089"/>
                    <a:pt x="200311" y="123402"/>
                  </a:cubicBezTo>
                  <a:cubicBezTo>
                    <a:pt x="188032" y="120853"/>
                    <a:pt x="183474" y="113476"/>
                    <a:pt x="182959" y="112569"/>
                  </a:cubicBezTo>
                  <a:cubicBezTo>
                    <a:pt x="182210" y="111253"/>
                    <a:pt x="180838" y="110515"/>
                    <a:pt x="179420" y="110515"/>
                  </a:cubicBezTo>
                  <a:cubicBezTo>
                    <a:pt x="178752" y="110515"/>
                    <a:pt x="178073" y="110679"/>
                    <a:pt x="177444" y="111025"/>
                  </a:cubicBezTo>
                  <a:cubicBezTo>
                    <a:pt x="175484" y="112103"/>
                    <a:pt x="174773" y="114554"/>
                    <a:pt x="175827" y="116515"/>
                  </a:cubicBezTo>
                  <a:cubicBezTo>
                    <a:pt x="176905" y="118500"/>
                    <a:pt x="185214" y="135926"/>
                    <a:pt x="158058" y="152224"/>
                  </a:cubicBezTo>
                  <a:cubicBezTo>
                    <a:pt x="153916" y="149724"/>
                    <a:pt x="150387" y="147077"/>
                    <a:pt x="147495" y="144308"/>
                  </a:cubicBezTo>
                  <a:cubicBezTo>
                    <a:pt x="156955" y="141685"/>
                    <a:pt x="163891" y="133009"/>
                    <a:pt x="163891" y="122715"/>
                  </a:cubicBezTo>
                  <a:cubicBezTo>
                    <a:pt x="163891" y="119333"/>
                    <a:pt x="163131" y="116123"/>
                    <a:pt x="161783" y="113255"/>
                  </a:cubicBezTo>
                  <a:cubicBezTo>
                    <a:pt x="173229" y="112250"/>
                    <a:pt x="182248" y="102618"/>
                    <a:pt x="182248" y="90928"/>
                  </a:cubicBezTo>
                  <a:cubicBezTo>
                    <a:pt x="182248" y="82864"/>
                    <a:pt x="177959" y="75781"/>
                    <a:pt x="171562" y="71835"/>
                  </a:cubicBezTo>
                  <a:cubicBezTo>
                    <a:pt x="173652" y="71023"/>
                    <a:pt x="175719" y="70606"/>
                    <a:pt x="177723" y="70606"/>
                  </a:cubicBezTo>
                  <a:close/>
                  <a:moveTo>
                    <a:pt x="86492" y="140264"/>
                  </a:moveTo>
                  <a:cubicBezTo>
                    <a:pt x="94360" y="140264"/>
                    <a:pt x="100757" y="146660"/>
                    <a:pt x="100757" y="154528"/>
                  </a:cubicBezTo>
                  <a:cubicBezTo>
                    <a:pt x="100757" y="162395"/>
                    <a:pt x="94360" y="168792"/>
                    <a:pt x="86492" y="168792"/>
                  </a:cubicBezTo>
                  <a:cubicBezTo>
                    <a:pt x="78625" y="168792"/>
                    <a:pt x="72228" y="162395"/>
                    <a:pt x="72228" y="154528"/>
                  </a:cubicBezTo>
                  <a:cubicBezTo>
                    <a:pt x="72228" y="146660"/>
                    <a:pt x="78625" y="140264"/>
                    <a:pt x="86492" y="140264"/>
                  </a:cubicBezTo>
                  <a:close/>
                  <a:moveTo>
                    <a:pt x="123182" y="140264"/>
                  </a:moveTo>
                  <a:cubicBezTo>
                    <a:pt x="131049" y="140264"/>
                    <a:pt x="137446" y="146660"/>
                    <a:pt x="137446" y="154528"/>
                  </a:cubicBezTo>
                  <a:cubicBezTo>
                    <a:pt x="137446" y="162395"/>
                    <a:pt x="131049" y="168792"/>
                    <a:pt x="123182" y="168792"/>
                  </a:cubicBezTo>
                  <a:cubicBezTo>
                    <a:pt x="115315" y="168792"/>
                    <a:pt x="108918" y="162395"/>
                    <a:pt x="108918" y="154528"/>
                  </a:cubicBezTo>
                  <a:cubicBezTo>
                    <a:pt x="108918" y="146660"/>
                    <a:pt x="115315" y="140264"/>
                    <a:pt x="123182" y="140264"/>
                  </a:cubicBezTo>
                  <a:close/>
                  <a:moveTo>
                    <a:pt x="104825" y="172052"/>
                  </a:moveTo>
                  <a:cubicBezTo>
                    <a:pt x="112692" y="172052"/>
                    <a:pt x="119114" y="178448"/>
                    <a:pt x="119114" y="186316"/>
                  </a:cubicBezTo>
                  <a:cubicBezTo>
                    <a:pt x="119114" y="194183"/>
                    <a:pt x="112692" y="200580"/>
                    <a:pt x="104825" y="200580"/>
                  </a:cubicBezTo>
                  <a:cubicBezTo>
                    <a:pt x="96958" y="200580"/>
                    <a:pt x="90561" y="194183"/>
                    <a:pt x="90561" y="186316"/>
                  </a:cubicBezTo>
                  <a:cubicBezTo>
                    <a:pt x="90561" y="178448"/>
                    <a:pt x="96958" y="172052"/>
                    <a:pt x="104825" y="172052"/>
                  </a:cubicBezTo>
                  <a:close/>
                  <a:moveTo>
                    <a:pt x="49257" y="0"/>
                  </a:moveTo>
                  <a:cubicBezTo>
                    <a:pt x="44202" y="0"/>
                    <a:pt x="38527" y="898"/>
                    <a:pt x="32255" y="2696"/>
                  </a:cubicBezTo>
                  <a:cubicBezTo>
                    <a:pt x="30343" y="3260"/>
                    <a:pt x="29093" y="5122"/>
                    <a:pt x="29338" y="7108"/>
                  </a:cubicBezTo>
                  <a:cubicBezTo>
                    <a:pt x="29681" y="9828"/>
                    <a:pt x="30098" y="12083"/>
                    <a:pt x="30588" y="13921"/>
                  </a:cubicBezTo>
                  <a:cubicBezTo>
                    <a:pt x="28921" y="13921"/>
                    <a:pt x="27083" y="14068"/>
                    <a:pt x="25098" y="14436"/>
                  </a:cubicBezTo>
                  <a:cubicBezTo>
                    <a:pt x="18236" y="15686"/>
                    <a:pt x="8481" y="20024"/>
                    <a:pt x="981" y="33503"/>
                  </a:cubicBezTo>
                  <a:cubicBezTo>
                    <a:pt x="1" y="35244"/>
                    <a:pt x="442" y="37425"/>
                    <a:pt x="2011" y="38675"/>
                  </a:cubicBezTo>
                  <a:cubicBezTo>
                    <a:pt x="7746" y="43233"/>
                    <a:pt x="13236" y="45562"/>
                    <a:pt x="17941" y="46689"/>
                  </a:cubicBezTo>
                  <a:cubicBezTo>
                    <a:pt x="17108" y="47572"/>
                    <a:pt x="16324" y="48552"/>
                    <a:pt x="15540" y="49630"/>
                  </a:cubicBezTo>
                  <a:cubicBezTo>
                    <a:pt x="8702" y="59262"/>
                    <a:pt x="7574" y="72521"/>
                    <a:pt x="12231" y="89065"/>
                  </a:cubicBezTo>
                  <a:cubicBezTo>
                    <a:pt x="12598" y="90437"/>
                    <a:pt x="13677" y="91491"/>
                    <a:pt x="15049" y="91883"/>
                  </a:cubicBezTo>
                  <a:cubicBezTo>
                    <a:pt x="19461" y="93133"/>
                    <a:pt x="23652" y="93942"/>
                    <a:pt x="27598" y="94359"/>
                  </a:cubicBezTo>
                  <a:cubicBezTo>
                    <a:pt x="29142" y="104456"/>
                    <a:pt x="37475" y="112348"/>
                    <a:pt x="47769" y="113255"/>
                  </a:cubicBezTo>
                  <a:cubicBezTo>
                    <a:pt x="46421" y="116123"/>
                    <a:pt x="45661" y="119333"/>
                    <a:pt x="45661" y="122715"/>
                  </a:cubicBezTo>
                  <a:cubicBezTo>
                    <a:pt x="45661" y="134431"/>
                    <a:pt x="54705" y="144087"/>
                    <a:pt x="66175" y="145067"/>
                  </a:cubicBezTo>
                  <a:cubicBezTo>
                    <a:pt x="64827" y="147935"/>
                    <a:pt x="64067" y="151146"/>
                    <a:pt x="64067" y="154528"/>
                  </a:cubicBezTo>
                  <a:cubicBezTo>
                    <a:pt x="64067" y="166218"/>
                    <a:pt x="73062" y="175850"/>
                    <a:pt x="84507" y="176855"/>
                  </a:cubicBezTo>
                  <a:cubicBezTo>
                    <a:pt x="83159" y="179723"/>
                    <a:pt x="82399" y="182933"/>
                    <a:pt x="82399" y="186316"/>
                  </a:cubicBezTo>
                  <a:cubicBezTo>
                    <a:pt x="82399" y="198668"/>
                    <a:pt x="92473" y="208741"/>
                    <a:pt x="104825" y="208741"/>
                  </a:cubicBezTo>
                  <a:cubicBezTo>
                    <a:pt x="117202" y="208741"/>
                    <a:pt x="127251" y="198668"/>
                    <a:pt x="127251" y="186316"/>
                  </a:cubicBezTo>
                  <a:cubicBezTo>
                    <a:pt x="127251" y="182933"/>
                    <a:pt x="126515" y="179723"/>
                    <a:pt x="125167" y="176855"/>
                  </a:cubicBezTo>
                  <a:cubicBezTo>
                    <a:pt x="136588" y="175850"/>
                    <a:pt x="145608" y="166218"/>
                    <a:pt x="145608" y="154528"/>
                  </a:cubicBezTo>
                  <a:cubicBezTo>
                    <a:pt x="145608" y="154160"/>
                    <a:pt x="145583" y="153817"/>
                    <a:pt x="145583" y="153449"/>
                  </a:cubicBezTo>
                  <a:lnTo>
                    <a:pt x="145583" y="153449"/>
                  </a:lnTo>
                  <a:cubicBezTo>
                    <a:pt x="148647" y="155925"/>
                    <a:pt x="152127" y="158278"/>
                    <a:pt x="156073" y="160483"/>
                  </a:cubicBezTo>
                  <a:cubicBezTo>
                    <a:pt x="156686" y="160827"/>
                    <a:pt x="157372" y="160998"/>
                    <a:pt x="158058" y="160998"/>
                  </a:cubicBezTo>
                  <a:cubicBezTo>
                    <a:pt x="158744" y="160998"/>
                    <a:pt x="159431" y="160827"/>
                    <a:pt x="160068" y="160483"/>
                  </a:cubicBezTo>
                  <a:cubicBezTo>
                    <a:pt x="175043" y="152077"/>
                    <a:pt x="183621" y="141906"/>
                    <a:pt x="185581" y="130264"/>
                  </a:cubicBezTo>
                  <a:cubicBezTo>
                    <a:pt x="185802" y="128941"/>
                    <a:pt x="185925" y="127691"/>
                    <a:pt x="185974" y="126490"/>
                  </a:cubicBezTo>
                  <a:cubicBezTo>
                    <a:pt x="190091" y="129014"/>
                    <a:pt x="195630" y="131244"/>
                    <a:pt x="202909" y="132078"/>
                  </a:cubicBezTo>
                  <a:cubicBezTo>
                    <a:pt x="203076" y="132098"/>
                    <a:pt x="203241" y="132108"/>
                    <a:pt x="203405" y="132108"/>
                  </a:cubicBezTo>
                  <a:cubicBezTo>
                    <a:pt x="205197" y="132108"/>
                    <a:pt x="206802" y="130911"/>
                    <a:pt x="207296" y="129137"/>
                  </a:cubicBezTo>
                  <a:cubicBezTo>
                    <a:pt x="211512" y="114309"/>
                    <a:pt x="207688" y="104334"/>
                    <a:pt x="203742" y="98599"/>
                  </a:cubicBezTo>
                  <a:cubicBezTo>
                    <a:pt x="202590" y="96957"/>
                    <a:pt x="201365" y="95535"/>
                    <a:pt x="200189" y="94359"/>
                  </a:cubicBezTo>
                  <a:cubicBezTo>
                    <a:pt x="201855" y="93403"/>
                    <a:pt x="203742" y="92128"/>
                    <a:pt x="205899" y="90437"/>
                  </a:cubicBezTo>
                  <a:cubicBezTo>
                    <a:pt x="207468" y="89212"/>
                    <a:pt x="207909" y="87006"/>
                    <a:pt x="206953" y="85242"/>
                  </a:cubicBezTo>
                  <a:cubicBezTo>
                    <a:pt x="198718" y="70389"/>
                    <a:pt x="189062" y="62718"/>
                    <a:pt x="178253" y="62448"/>
                  </a:cubicBezTo>
                  <a:cubicBezTo>
                    <a:pt x="178096" y="62445"/>
                    <a:pt x="177939" y="62444"/>
                    <a:pt x="177782" y="62444"/>
                  </a:cubicBezTo>
                  <a:cubicBezTo>
                    <a:pt x="172988" y="62444"/>
                    <a:pt x="168199" y="63892"/>
                    <a:pt x="163524" y="66811"/>
                  </a:cubicBezTo>
                  <a:cubicBezTo>
                    <a:pt x="161587" y="56395"/>
                    <a:pt x="152446" y="48478"/>
                    <a:pt x="141466" y="48478"/>
                  </a:cubicBezTo>
                  <a:cubicBezTo>
                    <a:pt x="133892" y="48478"/>
                    <a:pt x="127202" y="52253"/>
                    <a:pt x="123133" y="58037"/>
                  </a:cubicBezTo>
                  <a:cubicBezTo>
                    <a:pt x="119849" y="53356"/>
                    <a:pt x="114825" y="49998"/>
                    <a:pt x="109016" y="48870"/>
                  </a:cubicBezTo>
                  <a:cubicBezTo>
                    <a:pt x="110094" y="35195"/>
                    <a:pt x="117177" y="22622"/>
                    <a:pt x="128133" y="14558"/>
                  </a:cubicBezTo>
                  <a:lnTo>
                    <a:pt x="128133" y="14558"/>
                  </a:lnTo>
                  <a:cubicBezTo>
                    <a:pt x="126809" y="19730"/>
                    <a:pt x="126932" y="25269"/>
                    <a:pt x="128648" y="30587"/>
                  </a:cubicBezTo>
                  <a:cubicBezTo>
                    <a:pt x="131907" y="40783"/>
                    <a:pt x="141368" y="47277"/>
                    <a:pt x="151539" y="47277"/>
                  </a:cubicBezTo>
                  <a:cubicBezTo>
                    <a:pt x="153965" y="47277"/>
                    <a:pt x="156440" y="46910"/>
                    <a:pt x="158867" y="46126"/>
                  </a:cubicBezTo>
                  <a:cubicBezTo>
                    <a:pt x="169381" y="42768"/>
                    <a:pt x="175214" y="31445"/>
                    <a:pt x="171832" y="20930"/>
                  </a:cubicBezTo>
                  <a:cubicBezTo>
                    <a:pt x="170459" y="16641"/>
                    <a:pt x="167494" y="13137"/>
                    <a:pt x="163499" y="11078"/>
                  </a:cubicBezTo>
                  <a:cubicBezTo>
                    <a:pt x="161074" y="9836"/>
                    <a:pt x="158452" y="9209"/>
                    <a:pt x="155812" y="9209"/>
                  </a:cubicBezTo>
                  <a:cubicBezTo>
                    <a:pt x="154076" y="9209"/>
                    <a:pt x="152333" y="9480"/>
                    <a:pt x="150632" y="10024"/>
                  </a:cubicBezTo>
                  <a:cubicBezTo>
                    <a:pt x="147005" y="11201"/>
                    <a:pt x="144039" y="13700"/>
                    <a:pt x="142299" y="17107"/>
                  </a:cubicBezTo>
                  <a:cubicBezTo>
                    <a:pt x="140534" y="20489"/>
                    <a:pt x="140216" y="24362"/>
                    <a:pt x="141392" y="28014"/>
                  </a:cubicBezTo>
                  <a:cubicBezTo>
                    <a:pt x="143059" y="33209"/>
                    <a:pt x="147887" y="36518"/>
                    <a:pt x="153058" y="36518"/>
                  </a:cubicBezTo>
                  <a:cubicBezTo>
                    <a:pt x="154308" y="36518"/>
                    <a:pt x="155558" y="36322"/>
                    <a:pt x="156808" y="35930"/>
                  </a:cubicBezTo>
                  <a:cubicBezTo>
                    <a:pt x="158940" y="35244"/>
                    <a:pt x="160117" y="32940"/>
                    <a:pt x="159431" y="30808"/>
                  </a:cubicBezTo>
                  <a:cubicBezTo>
                    <a:pt x="158877" y="29067"/>
                    <a:pt x="157286" y="27965"/>
                    <a:pt x="155559" y="27965"/>
                  </a:cubicBezTo>
                  <a:cubicBezTo>
                    <a:pt x="155145" y="27965"/>
                    <a:pt x="154725" y="28028"/>
                    <a:pt x="154308" y="28161"/>
                  </a:cubicBezTo>
                  <a:cubicBezTo>
                    <a:pt x="153899" y="28297"/>
                    <a:pt x="153474" y="28364"/>
                    <a:pt x="153051" y="28364"/>
                  </a:cubicBezTo>
                  <a:cubicBezTo>
                    <a:pt x="152409" y="28364"/>
                    <a:pt x="151771" y="28211"/>
                    <a:pt x="151196" y="27915"/>
                  </a:cubicBezTo>
                  <a:cubicBezTo>
                    <a:pt x="150215" y="27401"/>
                    <a:pt x="149480" y="26568"/>
                    <a:pt x="149161" y="25514"/>
                  </a:cubicBezTo>
                  <a:cubicBezTo>
                    <a:pt x="148647" y="23945"/>
                    <a:pt x="148794" y="22278"/>
                    <a:pt x="149529" y="20832"/>
                  </a:cubicBezTo>
                  <a:cubicBezTo>
                    <a:pt x="150289" y="19362"/>
                    <a:pt x="151563" y="18284"/>
                    <a:pt x="153132" y="17793"/>
                  </a:cubicBezTo>
                  <a:cubicBezTo>
                    <a:pt x="154006" y="17512"/>
                    <a:pt x="154902" y="17373"/>
                    <a:pt x="155795" y="17373"/>
                  </a:cubicBezTo>
                  <a:cubicBezTo>
                    <a:pt x="157156" y="17373"/>
                    <a:pt x="158506" y="17696"/>
                    <a:pt x="159749" y="18333"/>
                  </a:cubicBezTo>
                  <a:cubicBezTo>
                    <a:pt x="161832" y="19386"/>
                    <a:pt x="163352" y="21200"/>
                    <a:pt x="164063" y="23406"/>
                  </a:cubicBezTo>
                  <a:cubicBezTo>
                    <a:pt x="166072" y="29656"/>
                    <a:pt x="162617" y="36371"/>
                    <a:pt x="156367" y="38356"/>
                  </a:cubicBezTo>
                  <a:cubicBezTo>
                    <a:pt x="154753" y="38878"/>
                    <a:pt x="153115" y="39127"/>
                    <a:pt x="151504" y="39127"/>
                  </a:cubicBezTo>
                  <a:cubicBezTo>
                    <a:pt x="144795" y="39127"/>
                    <a:pt x="138546" y="34826"/>
                    <a:pt x="136392" y="28087"/>
                  </a:cubicBezTo>
                  <a:cubicBezTo>
                    <a:pt x="133990" y="20612"/>
                    <a:pt x="135951" y="12524"/>
                    <a:pt x="141515" y="6960"/>
                  </a:cubicBezTo>
                  <a:cubicBezTo>
                    <a:pt x="142691" y="5760"/>
                    <a:pt x="143059" y="3897"/>
                    <a:pt x="142299" y="2304"/>
                  </a:cubicBezTo>
                  <a:cubicBezTo>
                    <a:pt x="141597" y="847"/>
                    <a:pt x="140141" y="6"/>
                    <a:pt x="138632" y="6"/>
                  </a:cubicBezTo>
                  <a:cubicBezTo>
                    <a:pt x="138035" y="6"/>
                    <a:pt x="137428" y="138"/>
                    <a:pt x="136858" y="417"/>
                  </a:cubicBezTo>
                  <a:lnTo>
                    <a:pt x="131981" y="2745"/>
                  </a:lnTo>
                  <a:cubicBezTo>
                    <a:pt x="125388" y="5931"/>
                    <a:pt x="119530" y="10367"/>
                    <a:pt x="114727" y="15759"/>
                  </a:cubicBezTo>
                  <a:lnTo>
                    <a:pt x="112349" y="15122"/>
                  </a:lnTo>
                  <a:cubicBezTo>
                    <a:pt x="108902" y="14184"/>
                    <a:pt x="105389" y="13728"/>
                    <a:pt x="101899" y="13728"/>
                  </a:cubicBezTo>
                  <a:cubicBezTo>
                    <a:pt x="92710" y="13728"/>
                    <a:pt x="83687" y="16896"/>
                    <a:pt x="76493" y="22793"/>
                  </a:cubicBezTo>
                  <a:cubicBezTo>
                    <a:pt x="75611" y="17426"/>
                    <a:pt x="73307" y="10710"/>
                    <a:pt x="67572" y="5907"/>
                  </a:cubicBezTo>
                  <a:cubicBezTo>
                    <a:pt x="62875" y="1971"/>
                    <a:pt x="56746" y="0"/>
                    <a:pt x="492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3"/>
            <p:cNvSpPr/>
            <p:nvPr/>
          </p:nvSpPr>
          <p:spPr>
            <a:xfrm>
              <a:off x="1984700" y="1847125"/>
              <a:ext cx="203450" cy="203425"/>
            </a:xfrm>
            <a:custGeom>
              <a:avLst/>
              <a:gdLst/>
              <a:ahLst/>
              <a:cxnLst/>
              <a:rect l="l" t="t" r="r" b="b"/>
              <a:pathLst>
                <a:path w="8138" h="8137" extrusionOk="0">
                  <a:moveTo>
                    <a:pt x="4069" y="0"/>
                  </a:moveTo>
                  <a:cubicBezTo>
                    <a:pt x="2990" y="0"/>
                    <a:pt x="1937" y="417"/>
                    <a:pt x="1177" y="1176"/>
                  </a:cubicBezTo>
                  <a:cubicBezTo>
                    <a:pt x="442" y="1936"/>
                    <a:pt x="0" y="2990"/>
                    <a:pt x="0" y="4068"/>
                  </a:cubicBezTo>
                  <a:cubicBezTo>
                    <a:pt x="0" y="5147"/>
                    <a:pt x="442" y="6201"/>
                    <a:pt x="1177" y="6936"/>
                  </a:cubicBezTo>
                  <a:cubicBezTo>
                    <a:pt x="1937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1" y="6201"/>
                    <a:pt x="8137" y="5147"/>
                    <a:pt x="8137" y="4068"/>
                  </a:cubicBezTo>
                  <a:cubicBezTo>
                    <a:pt x="8137" y="2990"/>
                    <a:pt x="7721" y="1936"/>
                    <a:pt x="6961" y="1176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0" name="Google Shape;1950;p43"/>
          <p:cNvGrpSpPr/>
          <p:nvPr/>
        </p:nvGrpSpPr>
        <p:grpSpPr>
          <a:xfrm>
            <a:off x="886787" y="2249005"/>
            <a:ext cx="367957" cy="373827"/>
            <a:chOff x="1374425" y="238125"/>
            <a:chExt cx="4860725" cy="5228350"/>
          </a:xfrm>
        </p:grpSpPr>
        <p:sp>
          <p:nvSpPr>
            <p:cNvPr id="1951" name="Google Shape;1951;p43"/>
            <p:cNvSpPr/>
            <p:nvPr/>
          </p:nvSpPr>
          <p:spPr>
            <a:xfrm>
              <a:off x="3420300" y="3314575"/>
              <a:ext cx="768975" cy="769000"/>
            </a:xfrm>
            <a:custGeom>
              <a:avLst/>
              <a:gdLst/>
              <a:ahLst/>
              <a:cxnLst/>
              <a:rect l="l" t="t" r="r" b="b"/>
              <a:pathLst>
                <a:path w="30759" h="30760" extrusionOk="0">
                  <a:moveTo>
                    <a:pt x="15392" y="8186"/>
                  </a:moveTo>
                  <a:cubicBezTo>
                    <a:pt x="19362" y="8186"/>
                    <a:pt x="22598" y="11397"/>
                    <a:pt x="22598" y="15392"/>
                  </a:cubicBezTo>
                  <a:cubicBezTo>
                    <a:pt x="22598" y="19362"/>
                    <a:pt x="19362" y="22573"/>
                    <a:pt x="15392" y="22573"/>
                  </a:cubicBezTo>
                  <a:cubicBezTo>
                    <a:pt x="11422" y="22573"/>
                    <a:pt x="8186" y="19362"/>
                    <a:pt x="8186" y="15392"/>
                  </a:cubicBezTo>
                  <a:cubicBezTo>
                    <a:pt x="8186" y="11397"/>
                    <a:pt x="11422" y="8186"/>
                    <a:pt x="15392" y="8186"/>
                  </a:cubicBezTo>
                  <a:close/>
                  <a:moveTo>
                    <a:pt x="15392" y="1"/>
                  </a:moveTo>
                  <a:cubicBezTo>
                    <a:pt x="6912" y="1"/>
                    <a:pt x="0" y="6912"/>
                    <a:pt x="0" y="15392"/>
                  </a:cubicBezTo>
                  <a:cubicBezTo>
                    <a:pt x="0" y="23848"/>
                    <a:pt x="6912" y="30759"/>
                    <a:pt x="15392" y="30759"/>
                  </a:cubicBezTo>
                  <a:cubicBezTo>
                    <a:pt x="23872" y="30759"/>
                    <a:pt x="30759" y="23848"/>
                    <a:pt x="30759" y="15392"/>
                  </a:cubicBezTo>
                  <a:cubicBezTo>
                    <a:pt x="30759" y="6912"/>
                    <a:pt x="23872" y="1"/>
                    <a:pt x="153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43"/>
            <p:cNvSpPr/>
            <p:nvPr/>
          </p:nvSpPr>
          <p:spPr>
            <a:xfrm>
              <a:off x="1374425" y="238125"/>
              <a:ext cx="4860725" cy="5228350"/>
            </a:xfrm>
            <a:custGeom>
              <a:avLst/>
              <a:gdLst/>
              <a:ahLst/>
              <a:cxnLst/>
              <a:rect l="l" t="t" r="r" b="b"/>
              <a:pathLst>
                <a:path w="194429" h="209134" extrusionOk="0">
                  <a:moveTo>
                    <a:pt x="41298" y="8161"/>
                  </a:moveTo>
                  <a:lnTo>
                    <a:pt x="41298" y="34557"/>
                  </a:lnTo>
                  <a:lnTo>
                    <a:pt x="28945" y="34557"/>
                  </a:lnTo>
                  <a:lnTo>
                    <a:pt x="28945" y="8161"/>
                  </a:lnTo>
                  <a:close/>
                  <a:moveTo>
                    <a:pt x="103403" y="8161"/>
                  </a:moveTo>
                  <a:lnTo>
                    <a:pt x="103403" y="34557"/>
                  </a:lnTo>
                  <a:lnTo>
                    <a:pt x="91051" y="34557"/>
                  </a:lnTo>
                  <a:lnTo>
                    <a:pt x="91051" y="8161"/>
                  </a:lnTo>
                  <a:close/>
                  <a:moveTo>
                    <a:pt x="165484" y="8161"/>
                  </a:moveTo>
                  <a:lnTo>
                    <a:pt x="165484" y="34557"/>
                  </a:lnTo>
                  <a:lnTo>
                    <a:pt x="153131" y="34557"/>
                  </a:lnTo>
                  <a:lnTo>
                    <a:pt x="153131" y="8161"/>
                  </a:lnTo>
                  <a:close/>
                  <a:moveTo>
                    <a:pt x="41298" y="42719"/>
                  </a:moveTo>
                  <a:lnTo>
                    <a:pt x="41298" y="53209"/>
                  </a:lnTo>
                  <a:cubicBezTo>
                    <a:pt x="41298" y="54826"/>
                    <a:pt x="42278" y="56297"/>
                    <a:pt x="43773" y="56958"/>
                  </a:cubicBezTo>
                  <a:cubicBezTo>
                    <a:pt x="54900" y="61787"/>
                    <a:pt x="62081" y="72767"/>
                    <a:pt x="62081" y="84898"/>
                  </a:cubicBezTo>
                  <a:lnTo>
                    <a:pt x="62081" y="100486"/>
                  </a:lnTo>
                  <a:lnTo>
                    <a:pt x="8162" y="100486"/>
                  </a:lnTo>
                  <a:lnTo>
                    <a:pt x="8162" y="84898"/>
                  </a:lnTo>
                  <a:cubicBezTo>
                    <a:pt x="8162" y="72767"/>
                    <a:pt x="15368" y="61787"/>
                    <a:pt x="26495" y="56958"/>
                  </a:cubicBezTo>
                  <a:cubicBezTo>
                    <a:pt x="27990" y="56297"/>
                    <a:pt x="28945" y="54826"/>
                    <a:pt x="28945" y="53209"/>
                  </a:cubicBezTo>
                  <a:lnTo>
                    <a:pt x="28945" y="42719"/>
                  </a:lnTo>
                  <a:close/>
                  <a:moveTo>
                    <a:pt x="103403" y="42719"/>
                  </a:moveTo>
                  <a:lnTo>
                    <a:pt x="103403" y="53209"/>
                  </a:lnTo>
                  <a:cubicBezTo>
                    <a:pt x="103403" y="54826"/>
                    <a:pt x="104359" y="56297"/>
                    <a:pt x="105854" y="56958"/>
                  </a:cubicBezTo>
                  <a:cubicBezTo>
                    <a:pt x="116981" y="61787"/>
                    <a:pt x="124187" y="72767"/>
                    <a:pt x="124187" y="84898"/>
                  </a:cubicBezTo>
                  <a:lnTo>
                    <a:pt x="124187" y="100486"/>
                  </a:lnTo>
                  <a:lnTo>
                    <a:pt x="116001" y="100486"/>
                  </a:lnTo>
                  <a:lnTo>
                    <a:pt x="116001" y="84898"/>
                  </a:lnTo>
                  <a:cubicBezTo>
                    <a:pt x="116001" y="81541"/>
                    <a:pt x="115241" y="78183"/>
                    <a:pt x="113795" y="75168"/>
                  </a:cubicBezTo>
                  <a:cubicBezTo>
                    <a:pt x="113073" y="73724"/>
                    <a:pt x="111617" y="72875"/>
                    <a:pt x="110100" y="72875"/>
                  </a:cubicBezTo>
                  <a:cubicBezTo>
                    <a:pt x="109506" y="72875"/>
                    <a:pt x="108902" y="73005"/>
                    <a:pt x="108329" y="73281"/>
                  </a:cubicBezTo>
                  <a:cubicBezTo>
                    <a:pt x="106295" y="74262"/>
                    <a:pt x="105437" y="76712"/>
                    <a:pt x="106418" y="78747"/>
                  </a:cubicBezTo>
                  <a:cubicBezTo>
                    <a:pt x="107374" y="80658"/>
                    <a:pt x="107839" y="82742"/>
                    <a:pt x="107839" y="84898"/>
                  </a:cubicBezTo>
                  <a:lnTo>
                    <a:pt x="107839" y="100486"/>
                  </a:lnTo>
                  <a:lnTo>
                    <a:pt x="70267" y="100486"/>
                  </a:lnTo>
                  <a:lnTo>
                    <a:pt x="70267" y="84898"/>
                  </a:lnTo>
                  <a:cubicBezTo>
                    <a:pt x="70267" y="72767"/>
                    <a:pt x="77448" y="61787"/>
                    <a:pt x="88575" y="56958"/>
                  </a:cubicBezTo>
                  <a:cubicBezTo>
                    <a:pt x="90070" y="56297"/>
                    <a:pt x="91051" y="54826"/>
                    <a:pt x="91051" y="53209"/>
                  </a:cubicBezTo>
                  <a:lnTo>
                    <a:pt x="91051" y="42719"/>
                  </a:lnTo>
                  <a:close/>
                  <a:moveTo>
                    <a:pt x="165484" y="42719"/>
                  </a:moveTo>
                  <a:lnTo>
                    <a:pt x="165484" y="53209"/>
                  </a:lnTo>
                  <a:cubicBezTo>
                    <a:pt x="165484" y="54826"/>
                    <a:pt x="166440" y="56297"/>
                    <a:pt x="167935" y="56958"/>
                  </a:cubicBezTo>
                  <a:cubicBezTo>
                    <a:pt x="179086" y="61787"/>
                    <a:pt x="186267" y="72767"/>
                    <a:pt x="186267" y="84898"/>
                  </a:cubicBezTo>
                  <a:lnTo>
                    <a:pt x="186267" y="100486"/>
                  </a:lnTo>
                  <a:lnTo>
                    <a:pt x="132348" y="100486"/>
                  </a:lnTo>
                  <a:lnTo>
                    <a:pt x="132348" y="84898"/>
                  </a:lnTo>
                  <a:cubicBezTo>
                    <a:pt x="132348" y="72767"/>
                    <a:pt x="139529" y="61787"/>
                    <a:pt x="150681" y="56958"/>
                  </a:cubicBezTo>
                  <a:cubicBezTo>
                    <a:pt x="152176" y="56297"/>
                    <a:pt x="153131" y="54826"/>
                    <a:pt x="153131" y="53209"/>
                  </a:cubicBezTo>
                  <a:lnTo>
                    <a:pt x="153131" y="42719"/>
                  </a:lnTo>
                  <a:close/>
                  <a:moveTo>
                    <a:pt x="62081" y="108647"/>
                  </a:moveTo>
                  <a:lnTo>
                    <a:pt x="62081" y="168228"/>
                  </a:lnTo>
                  <a:lnTo>
                    <a:pt x="8162" y="168228"/>
                  </a:lnTo>
                  <a:lnTo>
                    <a:pt x="8162" y="108647"/>
                  </a:lnTo>
                  <a:close/>
                  <a:moveTo>
                    <a:pt x="124187" y="108647"/>
                  </a:moveTo>
                  <a:lnTo>
                    <a:pt x="124187" y="168228"/>
                  </a:lnTo>
                  <a:lnTo>
                    <a:pt x="70267" y="168228"/>
                  </a:lnTo>
                  <a:lnTo>
                    <a:pt x="70267" y="108647"/>
                  </a:lnTo>
                  <a:close/>
                  <a:moveTo>
                    <a:pt x="62081" y="176390"/>
                  </a:moveTo>
                  <a:lnTo>
                    <a:pt x="62081" y="200972"/>
                  </a:lnTo>
                  <a:lnTo>
                    <a:pt x="8162" y="200972"/>
                  </a:lnTo>
                  <a:lnTo>
                    <a:pt x="8162" y="176390"/>
                  </a:lnTo>
                  <a:close/>
                  <a:moveTo>
                    <a:pt x="124187" y="176390"/>
                  </a:moveTo>
                  <a:lnTo>
                    <a:pt x="124187" y="200972"/>
                  </a:lnTo>
                  <a:lnTo>
                    <a:pt x="70267" y="200972"/>
                  </a:lnTo>
                  <a:lnTo>
                    <a:pt x="70267" y="176390"/>
                  </a:lnTo>
                  <a:close/>
                  <a:moveTo>
                    <a:pt x="186267" y="108647"/>
                  </a:moveTo>
                  <a:lnTo>
                    <a:pt x="186267" y="200972"/>
                  </a:lnTo>
                  <a:lnTo>
                    <a:pt x="132348" y="200972"/>
                  </a:lnTo>
                  <a:lnTo>
                    <a:pt x="132348" y="176390"/>
                  </a:lnTo>
                  <a:lnTo>
                    <a:pt x="161072" y="176390"/>
                  </a:lnTo>
                  <a:cubicBezTo>
                    <a:pt x="163327" y="176390"/>
                    <a:pt x="165165" y="174551"/>
                    <a:pt x="165165" y="172297"/>
                  </a:cubicBezTo>
                  <a:cubicBezTo>
                    <a:pt x="165165" y="170042"/>
                    <a:pt x="163327" y="168228"/>
                    <a:pt x="161072" y="168228"/>
                  </a:cubicBezTo>
                  <a:lnTo>
                    <a:pt x="132348" y="168228"/>
                  </a:lnTo>
                  <a:lnTo>
                    <a:pt x="132348" y="108647"/>
                  </a:lnTo>
                  <a:close/>
                  <a:moveTo>
                    <a:pt x="24877" y="0"/>
                  </a:moveTo>
                  <a:cubicBezTo>
                    <a:pt x="22622" y="0"/>
                    <a:pt x="20784" y="1838"/>
                    <a:pt x="20784" y="4093"/>
                  </a:cubicBezTo>
                  <a:lnTo>
                    <a:pt x="20784" y="50635"/>
                  </a:lnTo>
                  <a:cubicBezTo>
                    <a:pt x="8064" y="57252"/>
                    <a:pt x="1" y="70414"/>
                    <a:pt x="1" y="84898"/>
                  </a:cubicBezTo>
                  <a:lnTo>
                    <a:pt x="1" y="205065"/>
                  </a:lnTo>
                  <a:cubicBezTo>
                    <a:pt x="1" y="207320"/>
                    <a:pt x="1839" y="209133"/>
                    <a:pt x="4094" y="209133"/>
                  </a:cubicBezTo>
                  <a:lnTo>
                    <a:pt x="190360" y="209133"/>
                  </a:lnTo>
                  <a:cubicBezTo>
                    <a:pt x="192615" y="209133"/>
                    <a:pt x="194429" y="207320"/>
                    <a:pt x="194429" y="205065"/>
                  </a:cubicBezTo>
                  <a:lnTo>
                    <a:pt x="194429" y="84898"/>
                  </a:lnTo>
                  <a:cubicBezTo>
                    <a:pt x="194429" y="70414"/>
                    <a:pt x="186365" y="57252"/>
                    <a:pt x="173645" y="50635"/>
                  </a:cubicBezTo>
                  <a:lnTo>
                    <a:pt x="173645" y="4093"/>
                  </a:lnTo>
                  <a:cubicBezTo>
                    <a:pt x="173645" y="1838"/>
                    <a:pt x="171832" y="0"/>
                    <a:pt x="169577" y="0"/>
                  </a:cubicBezTo>
                  <a:lnTo>
                    <a:pt x="149038" y="0"/>
                  </a:lnTo>
                  <a:cubicBezTo>
                    <a:pt x="146784" y="0"/>
                    <a:pt x="144970" y="1838"/>
                    <a:pt x="144970" y="4093"/>
                  </a:cubicBezTo>
                  <a:lnTo>
                    <a:pt x="144970" y="50635"/>
                  </a:lnTo>
                  <a:cubicBezTo>
                    <a:pt x="137642" y="54458"/>
                    <a:pt x="131858" y="60439"/>
                    <a:pt x="128255" y="67620"/>
                  </a:cubicBezTo>
                  <a:cubicBezTo>
                    <a:pt x="124677" y="60439"/>
                    <a:pt x="118893" y="54458"/>
                    <a:pt x="111565" y="50635"/>
                  </a:cubicBezTo>
                  <a:lnTo>
                    <a:pt x="111565" y="4093"/>
                  </a:lnTo>
                  <a:cubicBezTo>
                    <a:pt x="111565" y="1838"/>
                    <a:pt x="109726" y="0"/>
                    <a:pt x="107472" y="0"/>
                  </a:cubicBezTo>
                  <a:lnTo>
                    <a:pt x="86958" y="0"/>
                  </a:lnTo>
                  <a:cubicBezTo>
                    <a:pt x="84703" y="0"/>
                    <a:pt x="82865" y="1838"/>
                    <a:pt x="82865" y="4093"/>
                  </a:cubicBezTo>
                  <a:lnTo>
                    <a:pt x="82865" y="50635"/>
                  </a:lnTo>
                  <a:cubicBezTo>
                    <a:pt x="75537" y="54458"/>
                    <a:pt x="69753" y="60439"/>
                    <a:pt x="66174" y="67620"/>
                  </a:cubicBezTo>
                  <a:cubicBezTo>
                    <a:pt x="62596" y="60439"/>
                    <a:pt x="56812" y="54458"/>
                    <a:pt x="49484" y="50635"/>
                  </a:cubicBezTo>
                  <a:lnTo>
                    <a:pt x="49484" y="4093"/>
                  </a:lnTo>
                  <a:cubicBezTo>
                    <a:pt x="49484" y="1838"/>
                    <a:pt x="47646" y="0"/>
                    <a:pt x="453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43"/>
            <p:cNvSpPr/>
            <p:nvPr/>
          </p:nvSpPr>
          <p:spPr>
            <a:xfrm>
              <a:off x="5683675" y="4443825"/>
              <a:ext cx="204675" cy="204050"/>
            </a:xfrm>
            <a:custGeom>
              <a:avLst/>
              <a:gdLst/>
              <a:ahLst/>
              <a:cxnLst/>
              <a:rect l="l" t="t" r="r" b="b"/>
              <a:pathLst>
                <a:path w="8187" h="8162" extrusionOk="0">
                  <a:moveTo>
                    <a:pt x="4094" y="0"/>
                  </a:moveTo>
                  <a:cubicBezTo>
                    <a:pt x="3015" y="0"/>
                    <a:pt x="1962" y="441"/>
                    <a:pt x="1202" y="1201"/>
                  </a:cubicBezTo>
                  <a:cubicBezTo>
                    <a:pt x="442" y="1936"/>
                    <a:pt x="1" y="2990"/>
                    <a:pt x="1" y="4069"/>
                  </a:cubicBezTo>
                  <a:cubicBezTo>
                    <a:pt x="1" y="5147"/>
                    <a:pt x="442" y="6201"/>
                    <a:pt x="1202" y="6961"/>
                  </a:cubicBezTo>
                  <a:cubicBezTo>
                    <a:pt x="1962" y="7720"/>
                    <a:pt x="3015" y="8162"/>
                    <a:pt x="4094" y="8162"/>
                  </a:cubicBezTo>
                  <a:cubicBezTo>
                    <a:pt x="5172" y="8162"/>
                    <a:pt x="6226" y="7720"/>
                    <a:pt x="6986" y="6961"/>
                  </a:cubicBezTo>
                  <a:cubicBezTo>
                    <a:pt x="7746" y="6201"/>
                    <a:pt x="8187" y="5147"/>
                    <a:pt x="8187" y="4069"/>
                  </a:cubicBezTo>
                  <a:cubicBezTo>
                    <a:pt x="8187" y="3015"/>
                    <a:pt x="7746" y="1936"/>
                    <a:pt x="6986" y="1201"/>
                  </a:cubicBezTo>
                  <a:cubicBezTo>
                    <a:pt x="6226" y="441"/>
                    <a:pt x="5172" y="0"/>
                    <a:pt x="40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43"/>
            <p:cNvSpPr/>
            <p:nvPr/>
          </p:nvSpPr>
          <p:spPr>
            <a:xfrm>
              <a:off x="4972925" y="3314575"/>
              <a:ext cx="768375" cy="769000"/>
            </a:xfrm>
            <a:custGeom>
              <a:avLst/>
              <a:gdLst/>
              <a:ahLst/>
              <a:cxnLst/>
              <a:rect l="l" t="t" r="r" b="b"/>
              <a:pathLst>
                <a:path w="30735" h="30760" extrusionOk="0">
                  <a:moveTo>
                    <a:pt x="15368" y="8186"/>
                  </a:moveTo>
                  <a:cubicBezTo>
                    <a:pt x="19338" y="8186"/>
                    <a:pt x="22573" y="11397"/>
                    <a:pt x="22573" y="15392"/>
                  </a:cubicBezTo>
                  <a:cubicBezTo>
                    <a:pt x="22573" y="19362"/>
                    <a:pt x="19338" y="22573"/>
                    <a:pt x="15368" y="22573"/>
                  </a:cubicBezTo>
                  <a:cubicBezTo>
                    <a:pt x="11397" y="22573"/>
                    <a:pt x="8162" y="19362"/>
                    <a:pt x="8162" y="15392"/>
                  </a:cubicBezTo>
                  <a:cubicBezTo>
                    <a:pt x="8162" y="11397"/>
                    <a:pt x="11397" y="8186"/>
                    <a:pt x="15368" y="8186"/>
                  </a:cubicBezTo>
                  <a:close/>
                  <a:moveTo>
                    <a:pt x="15368" y="1"/>
                  </a:moveTo>
                  <a:cubicBezTo>
                    <a:pt x="6888" y="1"/>
                    <a:pt x="1" y="6912"/>
                    <a:pt x="1" y="15392"/>
                  </a:cubicBezTo>
                  <a:cubicBezTo>
                    <a:pt x="1" y="23848"/>
                    <a:pt x="6888" y="30759"/>
                    <a:pt x="15368" y="30759"/>
                  </a:cubicBezTo>
                  <a:cubicBezTo>
                    <a:pt x="23848" y="30759"/>
                    <a:pt x="30735" y="23848"/>
                    <a:pt x="30735" y="15392"/>
                  </a:cubicBezTo>
                  <a:cubicBezTo>
                    <a:pt x="30735" y="6912"/>
                    <a:pt x="23848" y="1"/>
                    <a:pt x="15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43"/>
            <p:cNvSpPr/>
            <p:nvPr/>
          </p:nvSpPr>
          <p:spPr>
            <a:xfrm>
              <a:off x="1868275" y="3314575"/>
              <a:ext cx="769000" cy="769000"/>
            </a:xfrm>
            <a:custGeom>
              <a:avLst/>
              <a:gdLst/>
              <a:ahLst/>
              <a:cxnLst/>
              <a:rect l="l" t="t" r="r" b="b"/>
              <a:pathLst>
                <a:path w="30760" h="30760" extrusionOk="0">
                  <a:moveTo>
                    <a:pt x="15368" y="8186"/>
                  </a:moveTo>
                  <a:cubicBezTo>
                    <a:pt x="19338" y="8186"/>
                    <a:pt x="22573" y="11397"/>
                    <a:pt x="22573" y="15392"/>
                  </a:cubicBezTo>
                  <a:cubicBezTo>
                    <a:pt x="22573" y="19362"/>
                    <a:pt x="19338" y="22573"/>
                    <a:pt x="15368" y="22573"/>
                  </a:cubicBezTo>
                  <a:cubicBezTo>
                    <a:pt x="11397" y="22573"/>
                    <a:pt x="8162" y="19362"/>
                    <a:pt x="8162" y="15392"/>
                  </a:cubicBezTo>
                  <a:cubicBezTo>
                    <a:pt x="8162" y="11397"/>
                    <a:pt x="11397" y="8186"/>
                    <a:pt x="15368" y="8186"/>
                  </a:cubicBezTo>
                  <a:close/>
                  <a:moveTo>
                    <a:pt x="15368" y="1"/>
                  </a:moveTo>
                  <a:cubicBezTo>
                    <a:pt x="6888" y="1"/>
                    <a:pt x="1" y="6912"/>
                    <a:pt x="1" y="15392"/>
                  </a:cubicBezTo>
                  <a:cubicBezTo>
                    <a:pt x="1" y="23848"/>
                    <a:pt x="6888" y="30759"/>
                    <a:pt x="15368" y="30759"/>
                  </a:cubicBezTo>
                  <a:cubicBezTo>
                    <a:pt x="23848" y="30759"/>
                    <a:pt x="30759" y="23848"/>
                    <a:pt x="30759" y="15392"/>
                  </a:cubicBezTo>
                  <a:cubicBezTo>
                    <a:pt x="30759" y="6912"/>
                    <a:pt x="23848" y="1"/>
                    <a:pt x="15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43"/>
            <p:cNvSpPr/>
            <p:nvPr/>
          </p:nvSpPr>
          <p:spPr>
            <a:xfrm>
              <a:off x="3791600" y="1807275"/>
              <a:ext cx="204075" cy="204675"/>
            </a:xfrm>
            <a:custGeom>
              <a:avLst/>
              <a:gdLst/>
              <a:ahLst/>
              <a:cxnLst/>
              <a:rect l="l" t="t" r="r" b="b"/>
              <a:pathLst>
                <a:path w="8163" h="8187" extrusionOk="0">
                  <a:moveTo>
                    <a:pt x="4069" y="1"/>
                  </a:moveTo>
                  <a:cubicBezTo>
                    <a:pt x="2991" y="1"/>
                    <a:pt x="1937" y="442"/>
                    <a:pt x="1177" y="1202"/>
                  </a:cubicBezTo>
                  <a:cubicBezTo>
                    <a:pt x="417" y="1962"/>
                    <a:pt x="1" y="3016"/>
                    <a:pt x="1" y="4094"/>
                  </a:cubicBezTo>
                  <a:cubicBezTo>
                    <a:pt x="1" y="5172"/>
                    <a:pt x="417" y="6226"/>
                    <a:pt x="1177" y="6986"/>
                  </a:cubicBezTo>
                  <a:cubicBezTo>
                    <a:pt x="1937" y="7746"/>
                    <a:pt x="2991" y="8187"/>
                    <a:pt x="4069" y="8187"/>
                  </a:cubicBezTo>
                  <a:cubicBezTo>
                    <a:pt x="5148" y="8187"/>
                    <a:pt x="6201" y="7746"/>
                    <a:pt x="6961" y="6986"/>
                  </a:cubicBezTo>
                  <a:cubicBezTo>
                    <a:pt x="7721" y="6226"/>
                    <a:pt x="8162" y="5172"/>
                    <a:pt x="8162" y="4094"/>
                  </a:cubicBezTo>
                  <a:cubicBezTo>
                    <a:pt x="8162" y="3016"/>
                    <a:pt x="7721" y="1962"/>
                    <a:pt x="6961" y="1202"/>
                  </a:cubicBezTo>
                  <a:cubicBezTo>
                    <a:pt x="6201" y="442"/>
                    <a:pt x="5148" y="1"/>
                    <a:pt x="40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3" name="Google Shape;1973;p43"/>
          <p:cNvGrpSpPr/>
          <p:nvPr/>
        </p:nvGrpSpPr>
        <p:grpSpPr>
          <a:xfrm>
            <a:off x="868163" y="3650572"/>
            <a:ext cx="421504" cy="417920"/>
            <a:chOff x="1170400" y="248375"/>
            <a:chExt cx="5268800" cy="5217475"/>
          </a:xfrm>
        </p:grpSpPr>
        <p:sp>
          <p:nvSpPr>
            <p:cNvPr id="1974" name="Google Shape;1974;p43"/>
            <p:cNvSpPr/>
            <p:nvPr/>
          </p:nvSpPr>
          <p:spPr>
            <a:xfrm>
              <a:off x="1170400" y="248375"/>
              <a:ext cx="5268800" cy="5217475"/>
            </a:xfrm>
            <a:custGeom>
              <a:avLst/>
              <a:gdLst/>
              <a:ahLst/>
              <a:cxnLst/>
              <a:rect l="l" t="t" r="r" b="b"/>
              <a:pathLst>
                <a:path w="210752" h="208699" extrusionOk="0">
                  <a:moveTo>
                    <a:pt x="158719" y="45495"/>
                  </a:moveTo>
                  <a:lnTo>
                    <a:pt x="163621" y="50421"/>
                  </a:lnTo>
                  <a:lnTo>
                    <a:pt x="157788" y="56254"/>
                  </a:lnTo>
                  <a:lnTo>
                    <a:pt x="152861" y="51353"/>
                  </a:lnTo>
                  <a:lnTo>
                    <a:pt x="158719" y="45495"/>
                  </a:lnTo>
                  <a:close/>
                  <a:moveTo>
                    <a:pt x="153033" y="8144"/>
                  </a:moveTo>
                  <a:cubicBezTo>
                    <a:pt x="155263" y="8144"/>
                    <a:pt x="157371" y="9001"/>
                    <a:pt x="158940" y="10594"/>
                  </a:cubicBezTo>
                  <a:lnTo>
                    <a:pt x="198546" y="50201"/>
                  </a:lnTo>
                  <a:cubicBezTo>
                    <a:pt x="201805" y="53436"/>
                    <a:pt x="201805" y="58730"/>
                    <a:pt x="198546" y="61989"/>
                  </a:cubicBezTo>
                  <a:cubicBezTo>
                    <a:pt x="196916" y="63619"/>
                    <a:pt x="194778" y="64434"/>
                    <a:pt x="192639" y="64434"/>
                  </a:cubicBezTo>
                  <a:cubicBezTo>
                    <a:pt x="190501" y="64434"/>
                    <a:pt x="188362" y="63619"/>
                    <a:pt x="186733" y="61989"/>
                  </a:cubicBezTo>
                  <a:lnTo>
                    <a:pt x="147126" y="22383"/>
                  </a:lnTo>
                  <a:cubicBezTo>
                    <a:pt x="145558" y="20815"/>
                    <a:pt x="144700" y="18731"/>
                    <a:pt x="144700" y="16501"/>
                  </a:cubicBezTo>
                  <a:cubicBezTo>
                    <a:pt x="144700" y="14271"/>
                    <a:pt x="145558" y="12163"/>
                    <a:pt x="147126" y="10594"/>
                  </a:cubicBezTo>
                  <a:cubicBezTo>
                    <a:pt x="148719" y="9001"/>
                    <a:pt x="150803" y="8144"/>
                    <a:pt x="153033" y="8144"/>
                  </a:cubicBezTo>
                  <a:close/>
                  <a:moveTo>
                    <a:pt x="119554" y="79415"/>
                  </a:moveTo>
                  <a:lnTo>
                    <a:pt x="129676" y="89562"/>
                  </a:lnTo>
                  <a:lnTo>
                    <a:pt x="123598" y="95640"/>
                  </a:lnTo>
                  <a:lnTo>
                    <a:pt x="113451" y="85518"/>
                  </a:lnTo>
                  <a:lnTo>
                    <a:pt x="119554" y="79415"/>
                  </a:lnTo>
                  <a:close/>
                  <a:moveTo>
                    <a:pt x="107692" y="91277"/>
                  </a:moveTo>
                  <a:lnTo>
                    <a:pt x="117814" y="101399"/>
                  </a:lnTo>
                  <a:lnTo>
                    <a:pt x="104432" y="114806"/>
                  </a:lnTo>
                  <a:lnTo>
                    <a:pt x="94285" y="104684"/>
                  </a:lnTo>
                  <a:lnTo>
                    <a:pt x="107692" y="91277"/>
                  </a:lnTo>
                  <a:close/>
                  <a:moveTo>
                    <a:pt x="87962" y="109879"/>
                  </a:moveTo>
                  <a:lnTo>
                    <a:pt x="99236" y="121154"/>
                  </a:lnTo>
                  <a:cubicBezTo>
                    <a:pt x="97545" y="124413"/>
                    <a:pt x="96908" y="128163"/>
                    <a:pt x="97521" y="131864"/>
                  </a:cubicBezTo>
                  <a:cubicBezTo>
                    <a:pt x="100168" y="147991"/>
                    <a:pt x="94849" y="164510"/>
                    <a:pt x="83281" y="176053"/>
                  </a:cubicBezTo>
                  <a:lnTo>
                    <a:pt x="74605" y="184729"/>
                  </a:lnTo>
                  <a:lnTo>
                    <a:pt x="68845" y="178970"/>
                  </a:lnTo>
                  <a:lnTo>
                    <a:pt x="77521" y="170294"/>
                  </a:lnTo>
                  <a:cubicBezTo>
                    <a:pt x="82766" y="165073"/>
                    <a:pt x="86565" y="158529"/>
                    <a:pt x="88526" y="151348"/>
                  </a:cubicBezTo>
                  <a:cubicBezTo>
                    <a:pt x="89114" y="149192"/>
                    <a:pt x="87840" y="146937"/>
                    <a:pt x="85658" y="146349"/>
                  </a:cubicBezTo>
                  <a:cubicBezTo>
                    <a:pt x="85299" y="146252"/>
                    <a:pt x="84938" y="146205"/>
                    <a:pt x="84583" y="146205"/>
                  </a:cubicBezTo>
                  <a:cubicBezTo>
                    <a:pt x="82786" y="146205"/>
                    <a:pt x="81150" y="147394"/>
                    <a:pt x="80659" y="149216"/>
                  </a:cubicBezTo>
                  <a:cubicBezTo>
                    <a:pt x="79066" y="155000"/>
                    <a:pt x="76002" y="160294"/>
                    <a:pt x="71762" y="164534"/>
                  </a:cubicBezTo>
                  <a:lnTo>
                    <a:pt x="63086" y="173210"/>
                  </a:lnTo>
                  <a:lnTo>
                    <a:pt x="24362" y="134486"/>
                  </a:lnTo>
                  <a:lnTo>
                    <a:pt x="33038" y="125810"/>
                  </a:lnTo>
                  <a:cubicBezTo>
                    <a:pt x="42615" y="116213"/>
                    <a:pt x="55634" y="110917"/>
                    <a:pt x="69001" y="110917"/>
                  </a:cubicBezTo>
                  <a:cubicBezTo>
                    <a:pt x="71746" y="110917"/>
                    <a:pt x="74505" y="111140"/>
                    <a:pt x="77252" y="111595"/>
                  </a:cubicBezTo>
                  <a:cubicBezTo>
                    <a:pt x="78152" y="111739"/>
                    <a:pt x="79058" y="111810"/>
                    <a:pt x="79960" y="111810"/>
                  </a:cubicBezTo>
                  <a:cubicBezTo>
                    <a:pt x="82745" y="111810"/>
                    <a:pt x="85500" y="111138"/>
                    <a:pt x="87962" y="109879"/>
                  </a:cubicBezTo>
                  <a:close/>
                  <a:moveTo>
                    <a:pt x="153042" y="1"/>
                  </a:moveTo>
                  <a:cubicBezTo>
                    <a:pt x="148817" y="1"/>
                    <a:pt x="144590" y="1612"/>
                    <a:pt x="141367" y="4835"/>
                  </a:cubicBezTo>
                  <a:cubicBezTo>
                    <a:pt x="134946" y="11256"/>
                    <a:pt x="134946" y="21721"/>
                    <a:pt x="141367" y="28167"/>
                  </a:cubicBezTo>
                  <a:lnTo>
                    <a:pt x="152959" y="39735"/>
                  </a:lnTo>
                  <a:lnTo>
                    <a:pt x="146759" y="45936"/>
                  </a:lnTo>
                  <a:cubicBezTo>
                    <a:pt x="145313" y="47382"/>
                    <a:pt x="144504" y="49318"/>
                    <a:pt x="144504" y="51353"/>
                  </a:cubicBezTo>
                  <a:cubicBezTo>
                    <a:pt x="144504" y="53338"/>
                    <a:pt x="145264" y="55200"/>
                    <a:pt x="146636" y="56646"/>
                  </a:cubicBezTo>
                  <a:lnTo>
                    <a:pt x="146269" y="57014"/>
                  </a:lnTo>
                  <a:cubicBezTo>
                    <a:pt x="145951" y="57332"/>
                    <a:pt x="145505" y="57507"/>
                    <a:pt x="145061" y="57507"/>
                  </a:cubicBezTo>
                  <a:cubicBezTo>
                    <a:pt x="144923" y="57507"/>
                    <a:pt x="144785" y="57490"/>
                    <a:pt x="144651" y="57455"/>
                  </a:cubicBezTo>
                  <a:lnTo>
                    <a:pt x="140460" y="56377"/>
                  </a:lnTo>
                  <a:cubicBezTo>
                    <a:pt x="139839" y="56223"/>
                    <a:pt x="139213" y="56148"/>
                    <a:pt x="138594" y="56148"/>
                  </a:cubicBezTo>
                  <a:cubicBezTo>
                    <a:pt x="136455" y="56148"/>
                    <a:pt x="134405" y="57046"/>
                    <a:pt x="132960" y="58681"/>
                  </a:cubicBezTo>
                  <a:cubicBezTo>
                    <a:pt x="131073" y="60813"/>
                    <a:pt x="130558" y="63778"/>
                    <a:pt x="131588" y="66401"/>
                  </a:cubicBezTo>
                  <a:lnTo>
                    <a:pt x="133671" y="71793"/>
                  </a:lnTo>
                  <a:lnTo>
                    <a:pt x="130558" y="70960"/>
                  </a:lnTo>
                  <a:cubicBezTo>
                    <a:pt x="129910" y="70789"/>
                    <a:pt x="129256" y="70706"/>
                    <a:pt x="128609" y="70706"/>
                  </a:cubicBezTo>
                  <a:cubicBezTo>
                    <a:pt x="126934" y="70706"/>
                    <a:pt x="125310" y="71264"/>
                    <a:pt x="123966" y="72308"/>
                  </a:cubicBezTo>
                  <a:lnTo>
                    <a:pt x="122422" y="70763"/>
                  </a:lnTo>
                  <a:cubicBezTo>
                    <a:pt x="121637" y="69967"/>
                    <a:pt x="120596" y="69569"/>
                    <a:pt x="119551" y="69569"/>
                  </a:cubicBezTo>
                  <a:cubicBezTo>
                    <a:pt x="118506" y="69569"/>
                    <a:pt x="117459" y="69967"/>
                    <a:pt x="116662" y="70763"/>
                  </a:cubicBezTo>
                  <a:lnTo>
                    <a:pt x="86443" y="101007"/>
                  </a:lnTo>
                  <a:cubicBezTo>
                    <a:pt x="84733" y="102717"/>
                    <a:pt x="82414" y="103649"/>
                    <a:pt x="80035" y="103649"/>
                  </a:cubicBezTo>
                  <a:cubicBezTo>
                    <a:pt x="79549" y="103649"/>
                    <a:pt x="79061" y="103611"/>
                    <a:pt x="78575" y="103532"/>
                  </a:cubicBezTo>
                  <a:cubicBezTo>
                    <a:pt x="75413" y="103014"/>
                    <a:pt x="72238" y="102760"/>
                    <a:pt x="69081" y="102760"/>
                  </a:cubicBezTo>
                  <a:cubicBezTo>
                    <a:pt x="53541" y="102760"/>
                    <a:pt x="38421" y="108908"/>
                    <a:pt x="27278" y="120051"/>
                  </a:cubicBezTo>
                  <a:lnTo>
                    <a:pt x="1593" y="145711"/>
                  </a:lnTo>
                  <a:cubicBezTo>
                    <a:pt x="0" y="147304"/>
                    <a:pt x="0" y="149902"/>
                    <a:pt x="1593" y="151495"/>
                  </a:cubicBezTo>
                  <a:cubicBezTo>
                    <a:pt x="2390" y="152280"/>
                    <a:pt x="3431" y="152672"/>
                    <a:pt x="4473" y="152672"/>
                  </a:cubicBezTo>
                  <a:cubicBezTo>
                    <a:pt x="5515" y="152672"/>
                    <a:pt x="6556" y="152280"/>
                    <a:pt x="7353" y="151495"/>
                  </a:cubicBezTo>
                  <a:lnTo>
                    <a:pt x="18602" y="140246"/>
                  </a:lnTo>
                  <a:lnTo>
                    <a:pt x="68845" y="190513"/>
                  </a:lnTo>
                  <a:lnTo>
                    <a:pt x="57620" y="201738"/>
                  </a:lnTo>
                  <a:cubicBezTo>
                    <a:pt x="56027" y="203331"/>
                    <a:pt x="56027" y="205905"/>
                    <a:pt x="57620" y="207498"/>
                  </a:cubicBezTo>
                  <a:cubicBezTo>
                    <a:pt x="58405" y="208307"/>
                    <a:pt x="59458" y="208699"/>
                    <a:pt x="60512" y="208699"/>
                  </a:cubicBezTo>
                  <a:cubicBezTo>
                    <a:pt x="61542" y="208699"/>
                    <a:pt x="62596" y="208307"/>
                    <a:pt x="63380" y="207498"/>
                  </a:cubicBezTo>
                  <a:lnTo>
                    <a:pt x="89065" y="181837"/>
                  </a:lnTo>
                  <a:cubicBezTo>
                    <a:pt x="102471" y="168431"/>
                    <a:pt x="108623" y="149241"/>
                    <a:pt x="105559" y="130540"/>
                  </a:cubicBezTo>
                  <a:cubicBezTo>
                    <a:pt x="105094" y="127673"/>
                    <a:pt x="106050" y="124732"/>
                    <a:pt x="108108" y="122649"/>
                  </a:cubicBezTo>
                  <a:lnTo>
                    <a:pt x="138328" y="92429"/>
                  </a:lnTo>
                  <a:cubicBezTo>
                    <a:pt x="139087" y="91669"/>
                    <a:pt x="139529" y="90640"/>
                    <a:pt x="139529" y="89562"/>
                  </a:cubicBezTo>
                  <a:cubicBezTo>
                    <a:pt x="139529" y="88459"/>
                    <a:pt x="139087" y="87429"/>
                    <a:pt x="138328" y="86670"/>
                  </a:cubicBezTo>
                  <a:lnTo>
                    <a:pt x="131245" y="79587"/>
                  </a:lnTo>
                  <a:lnTo>
                    <a:pt x="132789" y="80003"/>
                  </a:lnTo>
                  <a:cubicBezTo>
                    <a:pt x="133438" y="80177"/>
                    <a:pt x="134095" y="80262"/>
                    <a:pt x="134745" y="80262"/>
                  </a:cubicBezTo>
                  <a:cubicBezTo>
                    <a:pt x="136846" y="80262"/>
                    <a:pt x="138878" y="79377"/>
                    <a:pt x="140337" y="77748"/>
                  </a:cubicBezTo>
                  <a:cubicBezTo>
                    <a:pt x="142225" y="75616"/>
                    <a:pt x="142764" y="72651"/>
                    <a:pt x="141734" y="70004"/>
                  </a:cubicBezTo>
                  <a:lnTo>
                    <a:pt x="139627" y="64587"/>
                  </a:lnTo>
                  <a:lnTo>
                    <a:pt x="142617" y="65372"/>
                  </a:lnTo>
                  <a:cubicBezTo>
                    <a:pt x="143411" y="65574"/>
                    <a:pt x="144219" y="65673"/>
                    <a:pt x="145022" y="65673"/>
                  </a:cubicBezTo>
                  <a:cubicBezTo>
                    <a:pt x="147614" y="65673"/>
                    <a:pt x="150157" y="64645"/>
                    <a:pt x="152028" y="62774"/>
                  </a:cubicBezTo>
                  <a:lnTo>
                    <a:pt x="152396" y="62406"/>
                  </a:lnTo>
                  <a:cubicBezTo>
                    <a:pt x="153891" y="63877"/>
                    <a:pt x="155827" y="64612"/>
                    <a:pt x="157788" y="64612"/>
                  </a:cubicBezTo>
                  <a:cubicBezTo>
                    <a:pt x="159748" y="64612"/>
                    <a:pt x="161709" y="63877"/>
                    <a:pt x="163204" y="62381"/>
                  </a:cubicBezTo>
                  <a:lnTo>
                    <a:pt x="169405" y="56181"/>
                  </a:lnTo>
                  <a:lnTo>
                    <a:pt x="180973" y="67749"/>
                  </a:lnTo>
                  <a:cubicBezTo>
                    <a:pt x="184184" y="70984"/>
                    <a:pt x="188424" y="72577"/>
                    <a:pt x="192639" y="72577"/>
                  </a:cubicBezTo>
                  <a:cubicBezTo>
                    <a:pt x="196879" y="72577"/>
                    <a:pt x="201095" y="70984"/>
                    <a:pt x="204305" y="67749"/>
                  </a:cubicBezTo>
                  <a:cubicBezTo>
                    <a:pt x="210751" y="61328"/>
                    <a:pt x="210751" y="50862"/>
                    <a:pt x="204305" y="44417"/>
                  </a:cubicBezTo>
                  <a:lnTo>
                    <a:pt x="164699" y="4835"/>
                  </a:lnTo>
                  <a:cubicBezTo>
                    <a:pt x="161489" y="1612"/>
                    <a:pt x="157267" y="1"/>
                    <a:pt x="1530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43"/>
            <p:cNvSpPr/>
            <p:nvPr/>
          </p:nvSpPr>
          <p:spPr>
            <a:xfrm>
              <a:off x="3196650" y="3491025"/>
              <a:ext cx="220600" cy="206525"/>
            </a:xfrm>
            <a:custGeom>
              <a:avLst/>
              <a:gdLst/>
              <a:ahLst/>
              <a:cxnLst/>
              <a:rect l="l" t="t" r="r" b="b"/>
              <a:pathLst>
                <a:path w="8824" h="8261" extrusionOk="0">
                  <a:moveTo>
                    <a:pt x="4401" y="1"/>
                  </a:moveTo>
                  <a:cubicBezTo>
                    <a:pt x="4191" y="1"/>
                    <a:pt x="3981" y="17"/>
                    <a:pt x="3775" y="50"/>
                  </a:cubicBezTo>
                  <a:cubicBezTo>
                    <a:pt x="1814" y="344"/>
                    <a:pt x="1" y="2182"/>
                    <a:pt x="368" y="4731"/>
                  </a:cubicBezTo>
                  <a:cubicBezTo>
                    <a:pt x="368" y="4756"/>
                    <a:pt x="368" y="4780"/>
                    <a:pt x="368" y="4805"/>
                  </a:cubicBezTo>
                  <a:cubicBezTo>
                    <a:pt x="760" y="7084"/>
                    <a:pt x="2623" y="8261"/>
                    <a:pt x="4437" y="8261"/>
                  </a:cubicBezTo>
                  <a:cubicBezTo>
                    <a:pt x="4633" y="8261"/>
                    <a:pt x="4853" y="8261"/>
                    <a:pt x="5050" y="8212"/>
                  </a:cubicBezTo>
                  <a:cubicBezTo>
                    <a:pt x="7035" y="7893"/>
                    <a:pt x="8824" y="6055"/>
                    <a:pt x="8432" y="3506"/>
                  </a:cubicBezTo>
                  <a:cubicBezTo>
                    <a:pt x="8080" y="1222"/>
                    <a:pt x="6214" y="1"/>
                    <a:pt x="44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6" name="Google Shape;1976;p43"/>
          <p:cNvGrpSpPr/>
          <p:nvPr/>
        </p:nvGrpSpPr>
        <p:grpSpPr>
          <a:xfrm>
            <a:off x="713158" y="3515131"/>
            <a:ext cx="731506" cy="717577"/>
            <a:chOff x="2986200" y="3849900"/>
            <a:chExt cx="1502375" cy="1505300"/>
          </a:xfrm>
        </p:grpSpPr>
        <p:sp>
          <p:nvSpPr>
            <p:cNvPr id="1977" name="Google Shape;1977;p43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43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43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43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43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43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43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43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43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43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43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43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43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43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43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43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43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43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43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43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43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43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43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43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43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43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43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43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3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3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3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3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3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3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3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3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3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3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3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3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3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3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3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3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3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43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3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3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3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3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3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3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3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3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3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3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3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3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3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3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43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43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43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43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43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43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43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43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43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43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43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43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43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43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43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43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43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43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43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43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43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43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3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43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43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43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43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43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43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43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43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43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43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43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43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43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43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43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43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43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43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43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43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43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43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43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43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43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43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43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43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43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43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43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43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43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43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3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3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43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43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43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43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43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43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43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43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43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43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43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43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43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43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43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43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43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43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43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43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43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43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43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43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43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43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43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43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43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43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43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43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43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43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43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43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43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43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43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43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43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43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43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43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43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43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43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43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43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43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43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43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43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43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43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43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43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43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43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43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43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43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43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43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43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43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43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43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43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43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43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43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43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43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43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43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43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43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43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43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43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43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43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43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43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43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43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43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43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43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43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43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43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43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43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43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43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43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43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43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43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43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43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43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43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43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43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3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3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3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3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3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3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3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3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43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43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0" name="Google Shape;2450;p43"/>
          <p:cNvGrpSpPr/>
          <p:nvPr/>
        </p:nvGrpSpPr>
        <p:grpSpPr>
          <a:xfrm>
            <a:off x="713158" y="637406"/>
            <a:ext cx="731506" cy="717577"/>
            <a:chOff x="2986200" y="3849900"/>
            <a:chExt cx="1502375" cy="1505300"/>
          </a:xfrm>
        </p:grpSpPr>
        <p:sp>
          <p:nvSpPr>
            <p:cNvPr id="2451" name="Google Shape;2451;p43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3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3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3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3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3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3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3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3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3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3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3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3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3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3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3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3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3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3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3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3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3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3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3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3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3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3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3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3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3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3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3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3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3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3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3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3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3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3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3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3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3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3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3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3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3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3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3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3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3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3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3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3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3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3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43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43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3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3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3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43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43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3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3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3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3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3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3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3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3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43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43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43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3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3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3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3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43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43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3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3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3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3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3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3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3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3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3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3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3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3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3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3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3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3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3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3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3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3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3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3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3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3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3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3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3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3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3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3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3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3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3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3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3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3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3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3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3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3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3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3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3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3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3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3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3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3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3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3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3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3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3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3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3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3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3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43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43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43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43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43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43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43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43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43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43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3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3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3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3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3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3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3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3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3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3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3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3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3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3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3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3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3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3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3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3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3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3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3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3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3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3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3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3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3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3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3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3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3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3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3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43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43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3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3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3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3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3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3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3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3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43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43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43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43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43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43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43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43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43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43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43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43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43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43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43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43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43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43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43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43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43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43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43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43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43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43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43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43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43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43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43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43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43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43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43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43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43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43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43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43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43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43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43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43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43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7" name="Google Shape;2687;p43"/>
          <p:cNvGrpSpPr/>
          <p:nvPr/>
        </p:nvGrpSpPr>
        <p:grpSpPr>
          <a:xfrm>
            <a:off x="713158" y="2088656"/>
            <a:ext cx="731506" cy="717577"/>
            <a:chOff x="2986200" y="3849900"/>
            <a:chExt cx="1502375" cy="1505300"/>
          </a:xfrm>
        </p:grpSpPr>
        <p:sp>
          <p:nvSpPr>
            <p:cNvPr id="2688" name="Google Shape;2688;p43"/>
            <p:cNvSpPr/>
            <p:nvPr/>
          </p:nvSpPr>
          <p:spPr>
            <a:xfrm>
              <a:off x="3165700" y="3969225"/>
              <a:ext cx="170400" cy="149375"/>
            </a:xfrm>
            <a:custGeom>
              <a:avLst/>
              <a:gdLst/>
              <a:ahLst/>
              <a:cxnLst/>
              <a:rect l="l" t="t" r="r" b="b"/>
              <a:pathLst>
                <a:path w="6816" h="5975" extrusionOk="0">
                  <a:moveTo>
                    <a:pt x="6505" y="1"/>
                  </a:moveTo>
                  <a:cubicBezTo>
                    <a:pt x="6411" y="1"/>
                    <a:pt x="6319" y="45"/>
                    <a:pt x="6243" y="121"/>
                  </a:cubicBezTo>
                  <a:cubicBezTo>
                    <a:pt x="5832" y="441"/>
                    <a:pt x="5306" y="647"/>
                    <a:pt x="4940" y="1059"/>
                  </a:cubicBezTo>
                  <a:cubicBezTo>
                    <a:pt x="4620" y="1470"/>
                    <a:pt x="4208" y="1836"/>
                    <a:pt x="3728" y="2110"/>
                  </a:cubicBezTo>
                  <a:cubicBezTo>
                    <a:pt x="3362" y="2751"/>
                    <a:pt x="2813" y="3277"/>
                    <a:pt x="2150" y="3597"/>
                  </a:cubicBezTo>
                  <a:cubicBezTo>
                    <a:pt x="2013" y="3665"/>
                    <a:pt x="1807" y="3665"/>
                    <a:pt x="1716" y="3780"/>
                  </a:cubicBezTo>
                  <a:cubicBezTo>
                    <a:pt x="1167" y="4397"/>
                    <a:pt x="481" y="4923"/>
                    <a:pt x="1" y="5632"/>
                  </a:cubicBezTo>
                  <a:cubicBezTo>
                    <a:pt x="69" y="5723"/>
                    <a:pt x="161" y="5769"/>
                    <a:pt x="275" y="5815"/>
                  </a:cubicBezTo>
                  <a:cubicBezTo>
                    <a:pt x="322" y="5812"/>
                    <a:pt x="370" y="5810"/>
                    <a:pt x="417" y="5810"/>
                  </a:cubicBezTo>
                  <a:cubicBezTo>
                    <a:pt x="735" y="5810"/>
                    <a:pt x="1051" y="5875"/>
                    <a:pt x="1350" y="5975"/>
                  </a:cubicBezTo>
                  <a:cubicBezTo>
                    <a:pt x="1944" y="5861"/>
                    <a:pt x="2242" y="5403"/>
                    <a:pt x="2585" y="4992"/>
                  </a:cubicBezTo>
                  <a:cubicBezTo>
                    <a:pt x="3134" y="4374"/>
                    <a:pt x="3682" y="3780"/>
                    <a:pt x="4528" y="3528"/>
                  </a:cubicBezTo>
                  <a:cubicBezTo>
                    <a:pt x="4803" y="3460"/>
                    <a:pt x="5031" y="3277"/>
                    <a:pt x="5146" y="3002"/>
                  </a:cubicBezTo>
                  <a:cubicBezTo>
                    <a:pt x="5283" y="2431"/>
                    <a:pt x="6060" y="2316"/>
                    <a:pt x="6106" y="1676"/>
                  </a:cubicBezTo>
                  <a:cubicBezTo>
                    <a:pt x="5809" y="921"/>
                    <a:pt x="6746" y="761"/>
                    <a:pt x="6815" y="190"/>
                  </a:cubicBezTo>
                  <a:cubicBezTo>
                    <a:pt x="6769" y="75"/>
                    <a:pt x="6678" y="7"/>
                    <a:pt x="6564" y="7"/>
                  </a:cubicBezTo>
                  <a:cubicBezTo>
                    <a:pt x="6544" y="3"/>
                    <a:pt x="6524" y="1"/>
                    <a:pt x="6505" y="1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43"/>
            <p:cNvSpPr/>
            <p:nvPr/>
          </p:nvSpPr>
          <p:spPr>
            <a:xfrm>
              <a:off x="3081100" y="4113225"/>
              <a:ext cx="116075" cy="123725"/>
            </a:xfrm>
            <a:custGeom>
              <a:avLst/>
              <a:gdLst/>
              <a:ahLst/>
              <a:cxnLst/>
              <a:rect l="l" t="t" r="r" b="b"/>
              <a:pathLst>
                <a:path w="4643" h="4949" extrusionOk="0">
                  <a:moveTo>
                    <a:pt x="3880" y="0"/>
                  </a:moveTo>
                  <a:cubicBezTo>
                    <a:pt x="3844" y="0"/>
                    <a:pt x="3809" y="3"/>
                    <a:pt x="3774" y="9"/>
                  </a:cubicBezTo>
                  <a:cubicBezTo>
                    <a:pt x="3362" y="32"/>
                    <a:pt x="3270" y="558"/>
                    <a:pt x="2859" y="581"/>
                  </a:cubicBezTo>
                  <a:cubicBezTo>
                    <a:pt x="2516" y="878"/>
                    <a:pt x="2196" y="1175"/>
                    <a:pt x="1921" y="1495"/>
                  </a:cubicBezTo>
                  <a:cubicBezTo>
                    <a:pt x="1533" y="2021"/>
                    <a:pt x="1235" y="2593"/>
                    <a:pt x="892" y="3142"/>
                  </a:cubicBezTo>
                  <a:cubicBezTo>
                    <a:pt x="938" y="3142"/>
                    <a:pt x="938" y="3188"/>
                    <a:pt x="938" y="3233"/>
                  </a:cubicBezTo>
                  <a:cubicBezTo>
                    <a:pt x="938" y="3302"/>
                    <a:pt x="892" y="3348"/>
                    <a:pt x="801" y="3370"/>
                  </a:cubicBezTo>
                  <a:cubicBezTo>
                    <a:pt x="435" y="3599"/>
                    <a:pt x="298" y="3988"/>
                    <a:pt x="115" y="4354"/>
                  </a:cubicBezTo>
                  <a:cubicBezTo>
                    <a:pt x="46" y="4445"/>
                    <a:pt x="1" y="4560"/>
                    <a:pt x="1" y="4674"/>
                  </a:cubicBezTo>
                  <a:cubicBezTo>
                    <a:pt x="1" y="4811"/>
                    <a:pt x="92" y="4903"/>
                    <a:pt x="206" y="4948"/>
                  </a:cubicBezTo>
                  <a:cubicBezTo>
                    <a:pt x="824" y="4445"/>
                    <a:pt x="1624" y="4171"/>
                    <a:pt x="1853" y="3256"/>
                  </a:cubicBezTo>
                  <a:cubicBezTo>
                    <a:pt x="1866" y="3213"/>
                    <a:pt x="1880" y="3196"/>
                    <a:pt x="1897" y="3196"/>
                  </a:cubicBezTo>
                  <a:cubicBezTo>
                    <a:pt x="1960" y="3196"/>
                    <a:pt x="2052" y="3450"/>
                    <a:pt x="2191" y="3450"/>
                  </a:cubicBezTo>
                  <a:cubicBezTo>
                    <a:pt x="2207" y="3450"/>
                    <a:pt x="2224" y="3447"/>
                    <a:pt x="2241" y="3439"/>
                  </a:cubicBezTo>
                  <a:cubicBezTo>
                    <a:pt x="2836" y="3302"/>
                    <a:pt x="2905" y="2867"/>
                    <a:pt x="2813" y="2364"/>
                  </a:cubicBezTo>
                  <a:cubicBezTo>
                    <a:pt x="2669" y="2028"/>
                    <a:pt x="2760" y="1939"/>
                    <a:pt x="2938" y="1939"/>
                  </a:cubicBezTo>
                  <a:cubicBezTo>
                    <a:pt x="3014" y="1939"/>
                    <a:pt x="3106" y="1955"/>
                    <a:pt x="3202" y="1976"/>
                  </a:cubicBezTo>
                  <a:cubicBezTo>
                    <a:pt x="3316" y="1976"/>
                    <a:pt x="3431" y="1953"/>
                    <a:pt x="3522" y="1884"/>
                  </a:cubicBezTo>
                  <a:cubicBezTo>
                    <a:pt x="3911" y="1427"/>
                    <a:pt x="4642" y="1175"/>
                    <a:pt x="4482" y="352"/>
                  </a:cubicBezTo>
                  <a:cubicBezTo>
                    <a:pt x="4363" y="133"/>
                    <a:pt x="4121" y="0"/>
                    <a:pt x="3880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43"/>
            <p:cNvSpPr/>
            <p:nvPr/>
          </p:nvSpPr>
          <p:spPr>
            <a:xfrm>
              <a:off x="3541875" y="3849900"/>
              <a:ext cx="233825" cy="33175"/>
            </a:xfrm>
            <a:custGeom>
              <a:avLst/>
              <a:gdLst/>
              <a:ahLst/>
              <a:cxnLst/>
              <a:rect l="l" t="t" r="r" b="b"/>
              <a:pathLst>
                <a:path w="9353" h="1327" extrusionOk="0">
                  <a:moveTo>
                    <a:pt x="6837" y="1"/>
                  </a:moveTo>
                  <a:cubicBezTo>
                    <a:pt x="5968" y="1"/>
                    <a:pt x="5122" y="115"/>
                    <a:pt x="4253" y="161"/>
                  </a:cubicBezTo>
                  <a:cubicBezTo>
                    <a:pt x="3425" y="458"/>
                    <a:pt x="2557" y="597"/>
                    <a:pt x="1668" y="597"/>
                  </a:cubicBezTo>
                  <a:cubicBezTo>
                    <a:pt x="1600" y="597"/>
                    <a:pt x="1532" y="597"/>
                    <a:pt x="1464" y="595"/>
                  </a:cubicBezTo>
                  <a:cubicBezTo>
                    <a:pt x="960" y="618"/>
                    <a:pt x="480" y="732"/>
                    <a:pt x="23" y="938"/>
                  </a:cubicBezTo>
                  <a:cubicBezTo>
                    <a:pt x="0" y="1212"/>
                    <a:pt x="229" y="1281"/>
                    <a:pt x="435" y="1327"/>
                  </a:cubicBezTo>
                  <a:cubicBezTo>
                    <a:pt x="1464" y="1235"/>
                    <a:pt x="2538" y="1258"/>
                    <a:pt x="3567" y="1098"/>
                  </a:cubicBezTo>
                  <a:cubicBezTo>
                    <a:pt x="3887" y="1007"/>
                    <a:pt x="4230" y="1030"/>
                    <a:pt x="4528" y="961"/>
                  </a:cubicBezTo>
                  <a:cubicBezTo>
                    <a:pt x="6060" y="572"/>
                    <a:pt x="7638" y="961"/>
                    <a:pt x="9147" y="526"/>
                  </a:cubicBezTo>
                  <a:cubicBezTo>
                    <a:pt x="9284" y="458"/>
                    <a:pt x="9353" y="275"/>
                    <a:pt x="9261" y="161"/>
                  </a:cubicBezTo>
                  <a:cubicBezTo>
                    <a:pt x="8461" y="92"/>
                    <a:pt x="7683" y="1"/>
                    <a:pt x="6837" y="1"/>
                  </a:cubicBezTo>
                  <a:close/>
                </a:path>
              </a:pathLst>
            </a:custGeom>
            <a:solidFill>
              <a:srgbClr val="E182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43"/>
            <p:cNvSpPr/>
            <p:nvPr/>
          </p:nvSpPr>
          <p:spPr>
            <a:xfrm>
              <a:off x="3326350" y="3901200"/>
              <a:ext cx="141800" cy="74375"/>
            </a:xfrm>
            <a:custGeom>
              <a:avLst/>
              <a:gdLst/>
              <a:ahLst/>
              <a:cxnLst/>
              <a:rect l="l" t="t" r="r" b="b"/>
              <a:pathLst>
                <a:path w="5672" h="2975" extrusionOk="0">
                  <a:moveTo>
                    <a:pt x="5485" y="1"/>
                  </a:moveTo>
                  <a:cubicBezTo>
                    <a:pt x="5425" y="1"/>
                    <a:pt x="5363" y="18"/>
                    <a:pt x="5305" y="52"/>
                  </a:cubicBezTo>
                  <a:cubicBezTo>
                    <a:pt x="3590" y="510"/>
                    <a:pt x="1990" y="1287"/>
                    <a:pt x="595" y="2339"/>
                  </a:cubicBezTo>
                  <a:cubicBezTo>
                    <a:pt x="503" y="2430"/>
                    <a:pt x="412" y="2522"/>
                    <a:pt x="298" y="2568"/>
                  </a:cubicBezTo>
                  <a:cubicBezTo>
                    <a:pt x="229" y="2590"/>
                    <a:pt x="160" y="2613"/>
                    <a:pt x="92" y="2636"/>
                  </a:cubicBezTo>
                  <a:cubicBezTo>
                    <a:pt x="69" y="2636"/>
                    <a:pt x="69" y="2659"/>
                    <a:pt x="23" y="2705"/>
                  </a:cubicBezTo>
                  <a:cubicBezTo>
                    <a:pt x="0" y="2751"/>
                    <a:pt x="23" y="2796"/>
                    <a:pt x="92" y="2842"/>
                  </a:cubicBezTo>
                  <a:lnTo>
                    <a:pt x="343" y="2842"/>
                  </a:lnTo>
                  <a:cubicBezTo>
                    <a:pt x="462" y="2937"/>
                    <a:pt x="575" y="2974"/>
                    <a:pt x="682" y="2974"/>
                  </a:cubicBezTo>
                  <a:cubicBezTo>
                    <a:pt x="886" y="2974"/>
                    <a:pt x="1070" y="2840"/>
                    <a:pt x="1235" y="2705"/>
                  </a:cubicBezTo>
                  <a:cubicBezTo>
                    <a:pt x="2264" y="1950"/>
                    <a:pt x="3453" y="1379"/>
                    <a:pt x="4711" y="1036"/>
                  </a:cubicBezTo>
                  <a:cubicBezTo>
                    <a:pt x="5077" y="967"/>
                    <a:pt x="5420" y="738"/>
                    <a:pt x="5626" y="418"/>
                  </a:cubicBezTo>
                  <a:cubicBezTo>
                    <a:pt x="5671" y="304"/>
                    <a:pt x="5671" y="189"/>
                    <a:pt x="5648" y="52"/>
                  </a:cubicBezTo>
                  <a:cubicBezTo>
                    <a:pt x="5603" y="18"/>
                    <a:pt x="5545" y="1"/>
                    <a:pt x="5485" y="1"/>
                  </a:cubicBezTo>
                  <a:close/>
                </a:path>
              </a:pathLst>
            </a:custGeom>
            <a:solidFill>
              <a:srgbClr val="E793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43"/>
            <p:cNvSpPr/>
            <p:nvPr/>
          </p:nvSpPr>
          <p:spPr>
            <a:xfrm>
              <a:off x="3032100" y="4260825"/>
              <a:ext cx="45325" cy="88525"/>
            </a:xfrm>
            <a:custGeom>
              <a:avLst/>
              <a:gdLst/>
              <a:ahLst/>
              <a:cxnLst/>
              <a:rect l="l" t="t" r="r" b="b"/>
              <a:pathLst>
                <a:path w="1813" h="3541" extrusionOk="0">
                  <a:moveTo>
                    <a:pt x="1444" y="1"/>
                  </a:moveTo>
                  <a:cubicBezTo>
                    <a:pt x="1420" y="1"/>
                    <a:pt x="1394" y="2"/>
                    <a:pt x="1366" y="5"/>
                  </a:cubicBezTo>
                  <a:cubicBezTo>
                    <a:pt x="1343" y="73"/>
                    <a:pt x="1320" y="142"/>
                    <a:pt x="1320" y="188"/>
                  </a:cubicBezTo>
                  <a:cubicBezTo>
                    <a:pt x="1252" y="302"/>
                    <a:pt x="1160" y="416"/>
                    <a:pt x="1069" y="485"/>
                  </a:cubicBezTo>
                  <a:cubicBezTo>
                    <a:pt x="817" y="988"/>
                    <a:pt x="566" y="1491"/>
                    <a:pt x="314" y="1994"/>
                  </a:cubicBezTo>
                  <a:cubicBezTo>
                    <a:pt x="223" y="2383"/>
                    <a:pt x="131" y="2794"/>
                    <a:pt x="40" y="3206"/>
                  </a:cubicBezTo>
                  <a:cubicBezTo>
                    <a:pt x="1" y="3465"/>
                    <a:pt x="80" y="3541"/>
                    <a:pt x="189" y="3541"/>
                  </a:cubicBezTo>
                  <a:cubicBezTo>
                    <a:pt x="272" y="3541"/>
                    <a:pt x="372" y="3497"/>
                    <a:pt x="451" y="3458"/>
                  </a:cubicBezTo>
                  <a:cubicBezTo>
                    <a:pt x="771" y="3275"/>
                    <a:pt x="863" y="2909"/>
                    <a:pt x="1000" y="2566"/>
                  </a:cubicBezTo>
                  <a:cubicBezTo>
                    <a:pt x="1069" y="2406"/>
                    <a:pt x="1137" y="2268"/>
                    <a:pt x="1206" y="2108"/>
                  </a:cubicBezTo>
                  <a:cubicBezTo>
                    <a:pt x="1252" y="1994"/>
                    <a:pt x="1275" y="1903"/>
                    <a:pt x="1297" y="1788"/>
                  </a:cubicBezTo>
                  <a:cubicBezTo>
                    <a:pt x="1366" y="1468"/>
                    <a:pt x="1480" y="1171"/>
                    <a:pt x="1663" y="896"/>
                  </a:cubicBezTo>
                  <a:cubicBezTo>
                    <a:pt x="1709" y="805"/>
                    <a:pt x="1732" y="691"/>
                    <a:pt x="1755" y="576"/>
                  </a:cubicBezTo>
                  <a:cubicBezTo>
                    <a:pt x="1733" y="319"/>
                    <a:pt x="1813" y="1"/>
                    <a:pt x="1444" y="1"/>
                  </a:cubicBezTo>
                  <a:close/>
                </a:path>
              </a:pathLst>
            </a:custGeom>
            <a:solidFill>
              <a:srgbClr val="E48D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43"/>
            <p:cNvSpPr/>
            <p:nvPr/>
          </p:nvSpPr>
          <p:spPr>
            <a:xfrm>
              <a:off x="3496700" y="3873350"/>
              <a:ext cx="51475" cy="28600"/>
            </a:xfrm>
            <a:custGeom>
              <a:avLst/>
              <a:gdLst/>
              <a:ahLst/>
              <a:cxnLst/>
              <a:rect l="l" t="t" r="r" b="b"/>
              <a:pathLst>
                <a:path w="2059" h="1144" extrusionOk="0">
                  <a:moveTo>
                    <a:pt x="1807" y="0"/>
                  </a:moveTo>
                  <a:cubicBezTo>
                    <a:pt x="1213" y="206"/>
                    <a:pt x="549" y="297"/>
                    <a:pt x="1" y="640"/>
                  </a:cubicBezTo>
                  <a:cubicBezTo>
                    <a:pt x="23" y="823"/>
                    <a:pt x="138" y="983"/>
                    <a:pt x="298" y="1052"/>
                  </a:cubicBezTo>
                  <a:cubicBezTo>
                    <a:pt x="389" y="1098"/>
                    <a:pt x="504" y="1143"/>
                    <a:pt x="618" y="1143"/>
                  </a:cubicBezTo>
                  <a:cubicBezTo>
                    <a:pt x="1190" y="1006"/>
                    <a:pt x="1853" y="938"/>
                    <a:pt x="2059" y="206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43"/>
            <p:cNvSpPr/>
            <p:nvPr/>
          </p:nvSpPr>
          <p:spPr>
            <a:xfrm>
              <a:off x="3066250" y="4227775"/>
              <a:ext cx="27450" cy="51475"/>
            </a:xfrm>
            <a:custGeom>
              <a:avLst/>
              <a:gdLst/>
              <a:ahLst/>
              <a:cxnLst/>
              <a:rect l="l" t="t" r="r" b="b"/>
              <a:pathLst>
                <a:path w="1098" h="2059" extrusionOk="0">
                  <a:moveTo>
                    <a:pt x="606" y="0"/>
                  </a:moveTo>
                  <a:cubicBezTo>
                    <a:pt x="572" y="0"/>
                    <a:pt x="537" y="23"/>
                    <a:pt x="503" y="69"/>
                  </a:cubicBezTo>
                  <a:lnTo>
                    <a:pt x="0" y="1327"/>
                  </a:lnTo>
                  <a:cubicBezTo>
                    <a:pt x="274" y="1510"/>
                    <a:pt x="206" y="1784"/>
                    <a:pt x="206" y="2058"/>
                  </a:cubicBezTo>
                  <a:cubicBezTo>
                    <a:pt x="1098" y="1670"/>
                    <a:pt x="1098" y="1052"/>
                    <a:pt x="709" y="298"/>
                  </a:cubicBezTo>
                  <a:lnTo>
                    <a:pt x="709" y="69"/>
                  </a:lnTo>
                  <a:cubicBezTo>
                    <a:pt x="675" y="23"/>
                    <a:pt x="640" y="0"/>
                    <a:pt x="606" y="0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43"/>
            <p:cNvSpPr/>
            <p:nvPr/>
          </p:nvSpPr>
          <p:spPr>
            <a:xfrm>
              <a:off x="3219450" y="4021975"/>
              <a:ext cx="39475" cy="37175"/>
            </a:xfrm>
            <a:custGeom>
              <a:avLst/>
              <a:gdLst/>
              <a:ahLst/>
              <a:cxnLst/>
              <a:rect l="l" t="t" r="r" b="b"/>
              <a:pathLst>
                <a:path w="1579" h="1487" extrusionOk="0">
                  <a:moveTo>
                    <a:pt x="1578" y="0"/>
                  </a:moveTo>
                  <a:lnTo>
                    <a:pt x="1578" y="0"/>
                  </a:lnTo>
                  <a:cubicBezTo>
                    <a:pt x="938" y="343"/>
                    <a:pt x="526" y="984"/>
                    <a:pt x="0" y="1487"/>
                  </a:cubicBezTo>
                  <a:cubicBezTo>
                    <a:pt x="892" y="1372"/>
                    <a:pt x="1372" y="824"/>
                    <a:pt x="1578" y="0"/>
                  </a:cubicBezTo>
                  <a:close/>
                </a:path>
              </a:pathLst>
            </a:custGeom>
            <a:solidFill>
              <a:srgbClr val="E489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43"/>
            <p:cNvSpPr/>
            <p:nvPr/>
          </p:nvSpPr>
          <p:spPr>
            <a:xfrm>
              <a:off x="3258900" y="3995675"/>
              <a:ext cx="33175" cy="26325"/>
            </a:xfrm>
            <a:custGeom>
              <a:avLst/>
              <a:gdLst/>
              <a:ahLst/>
              <a:cxnLst/>
              <a:rect l="l" t="t" r="r" b="b"/>
              <a:pathLst>
                <a:path w="1327" h="1053" extrusionOk="0">
                  <a:moveTo>
                    <a:pt x="1212" y="1"/>
                  </a:moveTo>
                  <a:cubicBezTo>
                    <a:pt x="686" y="183"/>
                    <a:pt x="252" y="549"/>
                    <a:pt x="0" y="1052"/>
                  </a:cubicBezTo>
                  <a:cubicBezTo>
                    <a:pt x="640" y="1052"/>
                    <a:pt x="892" y="481"/>
                    <a:pt x="1326" y="183"/>
                  </a:cubicBezTo>
                  <a:lnTo>
                    <a:pt x="1212" y="1"/>
                  </a:lnTo>
                  <a:close/>
                </a:path>
              </a:pathLst>
            </a:custGeom>
            <a:solidFill>
              <a:srgbClr val="E58C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43"/>
            <p:cNvSpPr/>
            <p:nvPr/>
          </p:nvSpPr>
          <p:spPr>
            <a:xfrm>
              <a:off x="3464125" y="3891625"/>
              <a:ext cx="40600" cy="18550"/>
            </a:xfrm>
            <a:custGeom>
              <a:avLst/>
              <a:gdLst/>
              <a:ahLst/>
              <a:cxnLst/>
              <a:rect l="l" t="t" r="r" b="b"/>
              <a:pathLst>
                <a:path w="1624" h="742" extrusionOk="0">
                  <a:moveTo>
                    <a:pt x="846" y="1"/>
                  </a:moveTo>
                  <a:lnTo>
                    <a:pt x="92" y="229"/>
                  </a:lnTo>
                  <a:cubicBezTo>
                    <a:pt x="92" y="229"/>
                    <a:pt x="46" y="252"/>
                    <a:pt x="23" y="275"/>
                  </a:cubicBezTo>
                  <a:cubicBezTo>
                    <a:pt x="0" y="344"/>
                    <a:pt x="23" y="412"/>
                    <a:pt x="69" y="435"/>
                  </a:cubicBezTo>
                  <a:cubicBezTo>
                    <a:pt x="284" y="635"/>
                    <a:pt x="561" y="742"/>
                    <a:pt x="845" y="742"/>
                  </a:cubicBezTo>
                  <a:cubicBezTo>
                    <a:pt x="983" y="742"/>
                    <a:pt x="1123" y="716"/>
                    <a:pt x="1258" y="664"/>
                  </a:cubicBezTo>
                  <a:cubicBezTo>
                    <a:pt x="1464" y="572"/>
                    <a:pt x="1624" y="481"/>
                    <a:pt x="1601" y="207"/>
                  </a:cubicBezTo>
                  <a:lnTo>
                    <a:pt x="1578" y="207"/>
                  </a:lnTo>
                  <a:cubicBezTo>
                    <a:pt x="1372" y="1"/>
                    <a:pt x="1075" y="184"/>
                    <a:pt x="846" y="1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43"/>
            <p:cNvSpPr/>
            <p:nvPr/>
          </p:nvSpPr>
          <p:spPr>
            <a:xfrm>
              <a:off x="3152550" y="4110000"/>
              <a:ext cx="22325" cy="21775"/>
            </a:xfrm>
            <a:custGeom>
              <a:avLst/>
              <a:gdLst/>
              <a:ahLst/>
              <a:cxnLst/>
              <a:rect l="l" t="t" r="r" b="b"/>
              <a:pathLst>
                <a:path w="893" h="871" extrusionOk="0">
                  <a:moveTo>
                    <a:pt x="527" y="1"/>
                  </a:moveTo>
                  <a:cubicBezTo>
                    <a:pt x="275" y="184"/>
                    <a:pt x="92" y="435"/>
                    <a:pt x="1" y="733"/>
                  </a:cubicBezTo>
                  <a:cubicBezTo>
                    <a:pt x="55" y="814"/>
                    <a:pt x="117" y="871"/>
                    <a:pt x="192" y="871"/>
                  </a:cubicBezTo>
                  <a:cubicBezTo>
                    <a:pt x="244" y="871"/>
                    <a:pt x="301" y="844"/>
                    <a:pt x="367" y="778"/>
                  </a:cubicBezTo>
                  <a:cubicBezTo>
                    <a:pt x="504" y="595"/>
                    <a:pt x="641" y="412"/>
                    <a:pt x="778" y="230"/>
                  </a:cubicBezTo>
                  <a:cubicBezTo>
                    <a:pt x="801" y="230"/>
                    <a:pt x="824" y="207"/>
                    <a:pt x="870" y="161"/>
                  </a:cubicBezTo>
                  <a:cubicBezTo>
                    <a:pt x="893" y="115"/>
                    <a:pt x="870" y="69"/>
                    <a:pt x="778" y="1"/>
                  </a:cubicBezTo>
                  <a:close/>
                </a:path>
              </a:pathLst>
            </a:custGeom>
            <a:solidFill>
              <a:srgbClr val="E68F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43"/>
            <p:cNvSpPr/>
            <p:nvPr/>
          </p:nvSpPr>
          <p:spPr>
            <a:xfrm>
              <a:off x="3485850" y="3889350"/>
              <a:ext cx="17725" cy="7650"/>
            </a:xfrm>
            <a:custGeom>
              <a:avLst/>
              <a:gdLst/>
              <a:ahLst/>
              <a:cxnLst/>
              <a:rect l="l" t="t" r="r" b="b"/>
              <a:pathLst>
                <a:path w="709" h="306" extrusionOk="0">
                  <a:moveTo>
                    <a:pt x="435" y="0"/>
                  </a:moveTo>
                  <a:lnTo>
                    <a:pt x="0" y="92"/>
                  </a:lnTo>
                  <a:cubicBezTo>
                    <a:pt x="122" y="275"/>
                    <a:pt x="285" y="305"/>
                    <a:pt x="454" y="305"/>
                  </a:cubicBezTo>
                  <a:cubicBezTo>
                    <a:pt x="539" y="305"/>
                    <a:pt x="625" y="298"/>
                    <a:pt x="709" y="298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D972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43"/>
            <p:cNvSpPr/>
            <p:nvPr/>
          </p:nvSpPr>
          <p:spPr>
            <a:xfrm>
              <a:off x="3078825" y="4222050"/>
              <a:ext cx="5150" cy="6900"/>
            </a:xfrm>
            <a:custGeom>
              <a:avLst/>
              <a:gdLst/>
              <a:ahLst/>
              <a:cxnLst/>
              <a:rect l="l" t="t" r="r" b="b"/>
              <a:pathLst>
                <a:path w="206" h="276" extrusionOk="0">
                  <a:moveTo>
                    <a:pt x="206" y="1"/>
                  </a:moveTo>
                  <a:lnTo>
                    <a:pt x="0" y="275"/>
                  </a:lnTo>
                  <a:lnTo>
                    <a:pt x="206" y="275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43"/>
            <p:cNvSpPr/>
            <p:nvPr/>
          </p:nvSpPr>
          <p:spPr>
            <a:xfrm>
              <a:off x="3058800" y="4265500"/>
              <a:ext cx="6325" cy="7450"/>
            </a:xfrm>
            <a:custGeom>
              <a:avLst/>
              <a:gdLst/>
              <a:ahLst/>
              <a:cxnLst/>
              <a:rect l="l" t="t" r="r" b="b"/>
              <a:pathLst>
                <a:path w="253" h="298" extrusionOk="0">
                  <a:moveTo>
                    <a:pt x="252" y="1"/>
                  </a:moveTo>
                  <a:cubicBezTo>
                    <a:pt x="161" y="92"/>
                    <a:pt x="69" y="206"/>
                    <a:pt x="1" y="298"/>
                  </a:cubicBezTo>
                  <a:cubicBezTo>
                    <a:pt x="69" y="206"/>
                    <a:pt x="161" y="92"/>
                    <a:pt x="25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43"/>
            <p:cNvSpPr/>
            <p:nvPr/>
          </p:nvSpPr>
          <p:spPr>
            <a:xfrm>
              <a:off x="3458975" y="38973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0"/>
                  </a:moveTo>
                  <a:lnTo>
                    <a:pt x="0" y="206"/>
                  </a:lnTo>
                  <a:lnTo>
                    <a:pt x="298" y="229"/>
                  </a:lnTo>
                  <a:cubicBezTo>
                    <a:pt x="275" y="161"/>
                    <a:pt x="275" y="69"/>
                    <a:pt x="298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43"/>
            <p:cNvSpPr/>
            <p:nvPr/>
          </p:nvSpPr>
          <p:spPr>
            <a:xfrm>
              <a:off x="3333775" y="3959650"/>
              <a:ext cx="7450" cy="5750"/>
            </a:xfrm>
            <a:custGeom>
              <a:avLst/>
              <a:gdLst/>
              <a:ahLst/>
              <a:cxnLst/>
              <a:rect l="l" t="t" r="r" b="b"/>
              <a:pathLst>
                <a:path w="298" h="230" extrusionOk="0">
                  <a:moveTo>
                    <a:pt x="298" y="1"/>
                  </a:moveTo>
                  <a:lnTo>
                    <a:pt x="1" y="23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43"/>
            <p:cNvSpPr/>
            <p:nvPr/>
          </p:nvSpPr>
          <p:spPr>
            <a:xfrm>
              <a:off x="3322350" y="3967100"/>
              <a:ext cx="6300" cy="5150"/>
            </a:xfrm>
            <a:custGeom>
              <a:avLst/>
              <a:gdLst/>
              <a:ahLst/>
              <a:cxnLst/>
              <a:rect l="l" t="t" r="r" b="b"/>
              <a:pathLst>
                <a:path w="252" h="206" extrusionOk="0">
                  <a:moveTo>
                    <a:pt x="252" y="0"/>
                  </a:moveTo>
                  <a:lnTo>
                    <a:pt x="0" y="206"/>
                  </a:lnTo>
                  <a:lnTo>
                    <a:pt x="252" y="20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43"/>
            <p:cNvSpPr/>
            <p:nvPr/>
          </p:nvSpPr>
          <p:spPr>
            <a:xfrm>
              <a:off x="3101675" y="4191750"/>
              <a:ext cx="7475" cy="5750"/>
            </a:xfrm>
            <a:custGeom>
              <a:avLst/>
              <a:gdLst/>
              <a:ahLst/>
              <a:cxnLst/>
              <a:rect l="l" t="t" r="r" b="b"/>
              <a:pathLst>
                <a:path w="299" h="230" extrusionOk="0">
                  <a:moveTo>
                    <a:pt x="69" y="1"/>
                  </a:moveTo>
                  <a:lnTo>
                    <a:pt x="69" y="1"/>
                  </a:lnTo>
                  <a:cubicBezTo>
                    <a:pt x="24" y="69"/>
                    <a:pt x="1" y="161"/>
                    <a:pt x="1" y="229"/>
                  </a:cubicBezTo>
                  <a:cubicBezTo>
                    <a:pt x="115" y="184"/>
                    <a:pt x="298" y="16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43"/>
            <p:cNvSpPr/>
            <p:nvPr/>
          </p:nvSpPr>
          <p:spPr>
            <a:xfrm>
              <a:off x="4215850" y="4934775"/>
              <a:ext cx="193825" cy="236275"/>
            </a:xfrm>
            <a:custGeom>
              <a:avLst/>
              <a:gdLst/>
              <a:ahLst/>
              <a:cxnLst/>
              <a:rect l="l" t="t" r="r" b="b"/>
              <a:pathLst>
                <a:path w="7753" h="9451" extrusionOk="0">
                  <a:moveTo>
                    <a:pt x="7395" y="0"/>
                  </a:moveTo>
                  <a:cubicBezTo>
                    <a:pt x="7131" y="0"/>
                    <a:pt x="6900" y="192"/>
                    <a:pt x="6838" y="441"/>
                  </a:cubicBezTo>
                  <a:cubicBezTo>
                    <a:pt x="6518" y="1310"/>
                    <a:pt x="5900" y="1950"/>
                    <a:pt x="5420" y="2682"/>
                  </a:cubicBezTo>
                  <a:cubicBezTo>
                    <a:pt x="5192" y="3185"/>
                    <a:pt x="5077" y="3779"/>
                    <a:pt x="4483" y="4054"/>
                  </a:cubicBezTo>
                  <a:cubicBezTo>
                    <a:pt x="4323" y="3596"/>
                    <a:pt x="4666" y="3276"/>
                    <a:pt x="4734" y="2888"/>
                  </a:cubicBezTo>
                  <a:cubicBezTo>
                    <a:pt x="4734" y="2773"/>
                    <a:pt x="4711" y="2659"/>
                    <a:pt x="4688" y="2545"/>
                  </a:cubicBezTo>
                  <a:cubicBezTo>
                    <a:pt x="4597" y="2385"/>
                    <a:pt x="4414" y="2270"/>
                    <a:pt x="4231" y="2270"/>
                  </a:cubicBezTo>
                  <a:cubicBezTo>
                    <a:pt x="3271" y="3551"/>
                    <a:pt x="2493" y="4968"/>
                    <a:pt x="1304" y="6089"/>
                  </a:cubicBezTo>
                  <a:cubicBezTo>
                    <a:pt x="824" y="6523"/>
                    <a:pt x="252" y="6912"/>
                    <a:pt x="24" y="7552"/>
                  </a:cubicBezTo>
                  <a:cubicBezTo>
                    <a:pt x="1" y="7690"/>
                    <a:pt x="24" y="7804"/>
                    <a:pt x="69" y="7895"/>
                  </a:cubicBezTo>
                  <a:cubicBezTo>
                    <a:pt x="161" y="7964"/>
                    <a:pt x="298" y="8010"/>
                    <a:pt x="412" y="8010"/>
                  </a:cubicBezTo>
                  <a:cubicBezTo>
                    <a:pt x="1030" y="7895"/>
                    <a:pt x="1327" y="7301"/>
                    <a:pt x="1830" y="6958"/>
                  </a:cubicBezTo>
                  <a:lnTo>
                    <a:pt x="1830" y="6958"/>
                  </a:lnTo>
                  <a:cubicBezTo>
                    <a:pt x="1556" y="7827"/>
                    <a:pt x="687" y="8216"/>
                    <a:pt x="458" y="9062"/>
                  </a:cubicBezTo>
                  <a:cubicBezTo>
                    <a:pt x="458" y="9176"/>
                    <a:pt x="481" y="9290"/>
                    <a:pt x="550" y="9382"/>
                  </a:cubicBezTo>
                  <a:cubicBezTo>
                    <a:pt x="595" y="9427"/>
                    <a:pt x="653" y="9450"/>
                    <a:pt x="710" y="9450"/>
                  </a:cubicBezTo>
                  <a:cubicBezTo>
                    <a:pt x="767" y="9450"/>
                    <a:pt x="824" y="9427"/>
                    <a:pt x="870" y="9382"/>
                  </a:cubicBezTo>
                  <a:cubicBezTo>
                    <a:pt x="1304" y="9153"/>
                    <a:pt x="1670" y="8810"/>
                    <a:pt x="1967" y="8421"/>
                  </a:cubicBezTo>
                  <a:cubicBezTo>
                    <a:pt x="2379" y="7850"/>
                    <a:pt x="2813" y="7301"/>
                    <a:pt x="3316" y="6798"/>
                  </a:cubicBezTo>
                  <a:cubicBezTo>
                    <a:pt x="4757" y="5380"/>
                    <a:pt x="6015" y="3779"/>
                    <a:pt x="7044" y="2042"/>
                  </a:cubicBezTo>
                  <a:cubicBezTo>
                    <a:pt x="7341" y="1538"/>
                    <a:pt x="7661" y="1058"/>
                    <a:pt x="7661" y="441"/>
                  </a:cubicBezTo>
                  <a:cubicBezTo>
                    <a:pt x="7753" y="235"/>
                    <a:pt x="7661" y="98"/>
                    <a:pt x="7478" y="6"/>
                  </a:cubicBezTo>
                  <a:cubicBezTo>
                    <a:pt x="7450" y="2"/>
                    <a:pt x="7422" y="0"/>
                    <a:pt x="73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43"/>
            <p:cNvSpPr/>
            <p:nvPr/>
          </p:nvSpPr>
          <p:spPr>
            <a:xfrm>
              <a:off x="2990200" y="4309700"/>
              <a:ext cx="87500" cy="286875"/>
            </a:xfrm>
            <a:custGeom>
              <a:avLst/>
              <a:gdLst/>
              <a:ahLst/>
              <a:cxnLst/>
              <a:rect l="l" t="t" r="r" b="b"/>
              <a:pathLst>
                <a:path w="3500" h="11475" extrusionOk="0">
                  <a:moveTo>
                    <a:pt x="2945" y="1"/>
                  </a:moveTo>
                  <a:cubicBezTo>
                    <a:pt x="2886" y="1"/>
                    <a:pt x="2820" y="13"/>
                    <a:pt x="2745" y="39"/>
                  </a:cubicBezTo>
                  <a:lnTo>
                    <a:pt x="2516" y="291"/>
                  </a:lnTo>
                  <a:cubicBezTo>
                    <a:pt x="2402" y="565"/>
                    <a:pt x="2310" y="885"/>
                    <a:pt x="2173" y="1160"/>
                  </a:cubicBezTo>
                  <a:cubicBezTo>
                    <a:pt x="2117" y="1286"/>
                    <a:pt x="2034" y="1387"/>
                    <a:pt x="1931" y="1387"/>
                  </a:cubicBezTo>
                  <a:cubicBezTo>
                    <a:pt x="1867" y="1387"/>
                    <a:pt x="1795" y="1348"/>
                    <a:pt x="1716" y="1251"/>
                  </a:cubicBezTo>
                  <a:cubicBezTo>
                    <a:pt x="1556" y="1388"/>
                    <a:pt x="1487" y="1594"/>
                    <a:pt x="1533" y="1800"/>
                  </a:cubicBezTo>
                  <a:cubicBezTo>
                    <a:pt x="1944" y="2280"/>
                    <a:pt x="1533" y="2692"/>
                    <a:pt x="1373" y="3103"/>
                  </a:cubicBezTo>
                  <a:cubicBezTo>
                    <a:pt x="1167" y="3469"/>
                    <a:pt x="1418" y="3995"/>
                    <a:pt x="961" y="4247"/>
                  </a:cubicBezTo>
                  <a:cubicBezTo>
                    <a:pt x="801" y="4384"/>
                    <a:pt x="732" y="4590"/>
                    <a:pt x="755" y="4795"/>
                  </a:cubicBezTo>
                  <a:cubicBezTo>
                    <a:pt x="1007" y="5161"/>
                    <a:pt x="687" y="5527"/>
                    <a:pt x="732" y="5893"/>
                  </a:cubicBezTo>
                  <a:cubicBezTo>
                    <a:pt x="732" y="5930"/>
                    <a:pt x="762" y="6055"/>
                    <a:pt x="702" y="6055"/>
                  </a:cubicBezTo>
                  <a:cubicBezTo>
                    <a:pt x="688" y="6055"/>
                    <a:pt x="668" y="6048"/>
                    <a:pt x="641" y="6030"/>
                  </a:cubicBezTo>
                  <a:cubicBezTo>
                    <a:pt x="572" y="6030"/>
                    <a:pt x="572" y="5824"/>
                    <a:pt x="458" y="5756"/>
                  </a:cubicBezTo>
                  <a:cubicBezTo>
                    <a:pt x="207" y="6076"/>
                    <a:pt x="275" y="6442"/>
                    <a:pt x="275" y="6830"/>
                  </a:cubicBezTo>
                  <a:cubicBezTo>
                    <a:pt x="412" y="7882"/>
                    <a:pt x="275" y="8957"/>
                    <a:pt x="275" y="10009"/>
                  </a:cubicBezTo>
                  <a:cubicBezTo>
                    <a:pt x="252" y="10581"/>
                    <a:pt x="1" y="11427"/>
                    <a:pt x="961" y="11472"/>
                  </a:cubicBezTo>
                  <a:cubicBezTo>
                    <a:pt x="986" y="11474"/>
                    <a:pt x="1010" y="11474"/>
                    <a:pt x="1034" y="11474"/>
                  </a:cubicBezTo>
                  <a:cubicBezTo>
                    <a:pt x="1913" y="11474"/>
                    <a:pt x="1761" y="10657"/>
                    <a:pt x="1761" y="10100"/>
                  </a:cubicBezTo>
                  <a:cubicBezTo>
                    <a:pt x="1761" y="9231"/>
                    <a:pt x="1830" y="8362"/>
                    <a:pt x="1830" y="7471"/>
                  </a:cubicBezTo>
                  <a:cubicBezTo>
                    <a:pt x="1830" y="7105"/>
                    <a:pt x="1693" y="6602"/>
                    <a:pt x="2196" y="6327"/>
                  </a:cubicBezTo>
                  <a:cubicBezTo>
                    <a:pt x="2516" y="6122"/>
                    <a:pt x="2516" y="5779"/>
                    <a:pt x="2470" y="5436"/>
                  </a:cubicBezTo>
                  <a:cubicBezTo>
                    <a:pt x="2265" y="4612"/>
                    <a:pt x="2425" y="3766"/>
                    <a:pt x="2928" y="3103"/>
                  </a:cubicBezTo>
                  <a:cubicBezTo>
                    <a:pt x="3156" y="2920"/>
                    <a:pt x="3271" y="2623"/>
                    <a:pt x="3179" y="2349"/>
                  </a:cubicBezTo>
                  <a:cubicBezTo>
                    <a:pt x="2836" y="1663"/>
                    <a:pt x="3499" y="1114"/>
                    <a:pt x="3408" y="451"/>
                  </a:cubicBezTo>
                  <a:cubicBezTo>
                    <a:pt x="3316" y="211"/>
                    <a:pt x="3194" y="1"/>
                    <a:pt x="2945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43"/>
            <p:cNvSpPr/>
            <p:nvPr/>
          </p:nvSpPr>
          <p:spPr>
            <a:xfrm>
              <a:off x="4390225" y="4490025"/>
              <a:ext cx="98350" cy="455775"/>
            </a:xfrm>
            <a:custGeom>
              <a:avLst/>
              <a:gdLst/>
              <a:ahLst/>
              <a:cxnLst/>
              <a:rect l="l" t="t" r="r" b="b"/>
              <a:pathLst>
                <a:path w="3934" h="18231" extrusionOk="0">
                  <a:moveTo>
                    <a:pt x="3280" y="1"/>
                  </a:moveTo>
                  <a:cubicBezTo>
                    <a:pt x="3054" y="1"/>
                    <a:pt x="3007" y="263"/>
                    <a:pt x="2973" y="486"/>
                  </a:cubicBezTo>
                  <a:cubicBezTo>
                    <a:pt x="2904" y="806"/>
                    <a:pt x="3019" y="1127"/>
                    <a:pt x="2996" y="1447"/>
                  </a:cubicBezTo>
                  <a:cubicBezTo>
                    <a:pt x="2996" y="1561"/>
                    <a:pt x="2996" y="1675"/>
                    <a:pt x="3019" y="1790"/>
                  </a:cubicBezTo>
                  <a:cubicBezTo>
                    <a:pt x="3064" y="2682"/>
                    <a:pt x="3179" y="3596"/>
                    <a:pt x="3087" y="4511"/>
                  </a:cubicBezTo>
                  <a:cubicBezTo>
                    <a:pt x="3019" y="5243"/>
                    <a:pt x="3293" y="5974"/>
                    <a:pt x="3110" y="6729"/>
                  </a:cubicBezTo>
                  <a:cubicBezTo>
                    <a:pt x="2973" y="9107"/>
                    <a:pt x="2287" y="11394"/>
                    <a:pt x="1624" y="13680"/>
                  </a:cubicBezTo>
                  <a:cubicBezTo>
                    <a:pt x="1555" y="14572"/>
                    <a:pt x="1121" y="15327"/>
                    <a:pt x="709" y="16104"/>
                  </a:cubicBezTo>
                  <a:cubicBezTo>
                    <a:pt x="618" y="16699"/>
                    <a:pt x="0" y="17202"/>
                    <a:pt x="389" y="17865"/>
                  </a:cubicBezTo>
                  <a:lnTo>
                    <a:pt x="686" y="18231"/>
                  </a:lnTo>
                  <a:cubicBezTo>
                    <a:pt x="1098" y="17751"/>
                    <a:pt x="1098" y="17019"/>
                    <a:pt x="1601" y="16584"/>
                  </a:cubicBezTo>
                  <a:cubicBezTo>
                    <a:pt x="1829" y="15921"/>
                    <a:pt x="1921" y="15190"/>
                    <a:pt x="2401" y="14618"/>
                  </a:cubicBezTo>
                  <a:cubicBezTo>
                    <a:pt x="2378" y="14435"/>
                    <a:pt x="2470" y="14229"/>
                    <a:pt x="2630" y="14115"/>
                  </a:cubicBezTo>
                  <a:lnTo>
                    <a:pt x="3110" y="12331"/>
                  </a:lnTo>
                  <a:cubicBezTo>
                    <a:pt x="3224" y="11714"/>
                    <a:pt x="3339" y="11096"/>
                    <a:pt x="3430" y="10479"/>
                  </a:cubicBezTo>
                  <a:cubicBezTo>
                    <a:pt x="3613" y="9267"/>
                    <a:pt x="3933" y="8055"/>
                    <a:pt x="3933" y="6798"/>
                  </a:cubicBezTo>
                  <a:cubicBezTo>
                    <a:pt x="3933" y="5814"/>
                    <a:pt x="3796" y="4808"/>
                    <a:pt x="3842" y="3802"/>
                  </a:cubicBezTo>
                  <a:cubicBezTo>
                    <a:pt x="3865" y="2567"/>
                    <a:pt x="3682" y="1332"/>
                    <a:pt x="3567" y="98"/>
                  </a:cubicBezTo>
                  <a:cubicBezTo>
                    <a:pt x="3448" y="29"/>
                    <a:pt x="3354" y="1"/>
                    <a:pt x="32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43"/>
            <p:cNvSpPr/>
            <p:nvPr/>
          </p:nvSpPr>
          <p:spPr>
            <a:xfrm>
              <a:off x="2986200" y="4453575"/>
              <a:ext cx="61775" cy="214975"/>
            </a:xfrm>
            <a:custGeom>
              <a:avLst/>
              <a:gdLst/>
              <a:ahLst/>
              <a:cxnLst/>
              <a:rect l="l" t="t" r="r" b="b"/>
              <a:pathLst>
                <a:path w="2471" h="8599" extrusionOk="0">
                  <a:moveTo>
                    <a:pt x="1967" y="1"/>
                  </a:moveTo>
                  <a:lnTo>
                    <a:pt x="1967" y="1"/>
                  </a:lnTo>
                  <a:cubicBezTo>
                    <a:pt x="1921" y="252"/>
                    <a:pt x="1990" y="550"/>
                    <a:pt x="1853" y="732"/>
                  </a:cubicBezTo>
                  <a:cubicBezTo>
                    <a:pt x="1533" y="1144"/>
                    <a:pt x="1647" y="1578"/>
                    <a:pt x="1647" y="2013"/>
                  </a:cubicBezTo>
                  <a:cubicBezTo>
                    <a:pt x="1647" y="3042"/>
                    <a:pt x="1578" y="4071"/>
                    <a:pt x="1556" y="5077"/>
                  </a:cubicBezTo>
                  <a:cubicBezTo>
                    <a:pt x="1556" y="5329"/>
                    <a:pt x="1533" y="5489"/>
                    <a:pt x="1258" y="5512"/>
                  </a:cubicBezTo>
                  <a:cubicBezTo>
                    <a:pt x="1217" y="5517"/>
                    <a:pt x="1179" y="5519"/>
                    <a:pt x="1142" y="5519"/>
                  </a:cubicBezTo>
                  <a:cubicBezTo>
                    <a:pt x="849" y="5519"/>
                    <a:pt x="684" y="5359"/>
                    <a:pt x="664" y="5054"/>
                  </a:cubicBezTo>
                  <a:cubicBezTo>
                    <a:pt x="618" y="4711"/>
                    <a:pt x="618" y="4391"/>
                    <a:pt x="664" y="4048"/>
                  </a:cubicBezTo>
                  <a:cubicBezTo>
                    <a:pt x="870" y="3225"/>
                    <a:pt x="641" y="2425"/>
                    <a:pt x="641" y="1601"/>
                  </a:cubicBezTo>
                  <a:cubicBezTo>
                    <a:pt x="664" y="1396"/>
                    <a:pt x="595" y="1190"/>
                    <a:pt x="435" y="1053"/>
                  </a:cubicBezTo>
                  <a:cubicBezTo>
                    <a:pt x="344" y="1921"/>
                    <a:pt x="69" y="2768"/>
                    <a:pt x="252" y="3636"/>
                  </a:cubicBezTo>
                  <a:cubicBezTo>
                    <a:pt x="1" y="5146"/>
                    <a:pt x="229" y="6655"/>
                    <a:pt x="161" y="8141"/>
                  </a:cubicBezTo>
                  <a:cubicBezTo>
                    <a:pt x="161" y="8278"/>
                    <a:pt x="298" y="8438"/>
                    <a:pt x="367" y="8599"/>
                  </a:cubicBezTo>
                  <a:cubicBezTo>
                    <a:pt x="847" y="8324"/>
                    <a:pt x="549" y="7592"/>
                    <a:pt x="1098" y="7364"/>
                  </a:cubicBezTo>
                  <a:cubicBezTo>
                    <a:pt x="1464" y="7044"/>
                    <a:pt x="1967" y="6929"/>
                    <a:pt x="2173" y="6449"/>
                  </a:cubicBezTo>
                  <a:cubicBezTo>
                    <a:pt x="2447" y="4848"/>
                    <a:pt x="2150" y="3225"/>
                    <a:pt x="2402" y="1624"/>
                  </a:cubicBezTo>
                  <a:cubicBezTo>
                    <a:pt x="2447" y="1258"/>
                    <a:pt x="2470" y="870"/>
                    <a:pt x="2173" y="572"/>
                  </a:cubicBezTo>
                  <a:cubicBezTo>
                    <a:pt x="2127" y="367"/>
                    <a:pt x="2242" y="138"/>
                    <a:pt x="1967" y="1"/>
                  </a:cubicBezTo>
                  <a:close/>
                </a:path>
              </a:pathLst>
            </a:custGeom>
            <a:solidFill>
              <a:srgbClr val="E388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43"/>
            <p:cNvSpPr/>
            <p:nvPr/>
          </p:nvSpPr>
          <p:spPr>
            <a:xfrm>
              <a:off x="2994775" y="4630225"/>
              <a:ext cx="58350" cy="103925"/>
            </a:xfrm>
            <a:custGeom>
              <a:avLst/>
              <a:gdLst/>
              <a:ahLst/>
              <a:cxnLst/>
              <a:rect l="l" t="t" r="r" b="b"/>
              <a:pathLst>
                <a:path w="2334" h="4157" extrusionOk="0">
                  <a:moveTo>
                    <a:pt x="549" y="0"/>
                  </a:moveTo>
                  <a:cubicBezTo>
                    <a:pt x="344" y="0"/>
                    <a:pt x="138" y="69"/>
                    <a:pt x="115" y="321"/>
                  </a:cubicBezTo>
                  <a:cubicBezTo>
                    <a:pt x="69" y="709"/>
                    <a:pt x="46" y="1121"/>
                    <a:pt x="1" y="1533"/>
                  </a:cubicBezTo>
                  <a:cubicBezTo>
                    <a:pt x="115" y="2379"/>
                    <a:pt x="184" y="3248"/>
                    <a:pt x="527" y="4071"/>
                  </a:cubicBezTo>
                  <a:cubicBezTo>
                    <a:pt x="749" y="4115"/>
                    <a:pt x="967" y="4156"/>
                    <a:pt x="1176" y="4156"/>
                  </a:cubicBezTo>
                  <a:cubicBezTo>
                    <a:pt x="1504" y="4156"/>
                    <a:pt x="1807" y="4055"/>
                    <a:pt x="2059" y="3705"/>
                  </a:cubicBezTo>
                  <a:cubicBezTo>
                    <a:pt x="2242" y="2699"/>
                    <a:pt x="2333" y="1693"/>
                    <a:pt x="1761" y="755"/>
                  </a:cubicBezTo>
                  <a:cubicBezTo>
                    <a:pt x="1418" y="412"/>
                    <a:pt x="892" y="366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43"/>
            <p:cNvSpPr/>
            <p:nvPr/>
          </p:nvSpPr>
          <p:spPr>
            <a:xfrm>
              <a:off x="3915725" y="5226700"/>
              <a:ext cx="229850" cy="101450"/>
            </a:xfrm>
            <a:custGeom>
              <a:avLst/>
              <a:gdLst/>
              <a:ahLst/>
              <a:cxnLst/>
              <a:rect l="l" t="t" r="r" b="b"/>
              <a:pathLst>
                <a:path w="9194" h="4058" extrusionOk="0">
                  <a:moveTo>
                    <a:pt x="8696" y="0"/>
                  </a:moveTo>
                  <a:cubicBezTo>
                    <a:pt x="8415" y="0"/>
                    <a:pt x="8169" y="167"/>
                    <a:pt x="7913" y="312"/>
                  </a:cubicBezTo>
                  <a:cubicBezTo>
                    <a:pt x="7021" y="792"/>
                    <a:pt x="6175" y="1295"/>
                    <a:pt x="5260" y="1729"/>
                  </a:cubicBezTo>
                  <a:cubicBezTo>
                    <a:pt x="4254" y="2141"/>
                    <a:pt x="3248" y="2530"/>
                    <a:pt x="2196" y="2850"/>
                  </a:cubicBezTo>
                  <a:cubicBezTo>
                    <a:pt x="1830" y="2873"/>
                    <a:pt x="1441" y="2895"/>
                    <a:pt x="1076" y="2964"/>
                  </a:cubicBezTo>
                  <a:cubicBezTo>
                    <a:pt x="618" y="3078"/>
                    <a:pt x="230" y="3353"/>
                    <a:pt x="1" y="3764"/>
                  </a:cubicBezTo>
                  <a:cubicBezTo>
                    <a:pt x="57" y="3987"/>
                    <a:pt x="172" y="4058"/>
                    <a:pt x="315" y="4058"/>
                  </a:cubicBezTo>
                  <a:cubicBezTo>
                    <a:pt x="407" y="4058"/>
                    <a:pt x="511" y="4029"/>
                    <a:pt x="618" y="3993"/>
                  </a:cubicBezTo>
                  <a:cubicBezTo>
                    <a:pt x="1190" y="3924"/>
                    <a:pt x="1762" y="3879"/>
                    <a:pt x="2333" y="3742"/>
                  </a:cubicBezTo>
                  <a:cubicBezTo>
                    <a:pt x="4437" y="3238"/>
                    <a:pt x="6289" y="2164"/>
                    <a:pt x="8187" y="1180"/>
                  </a:cubicBezTo>
                  <a:cubicBezTo>
                    <a:pt x="8439" y="1020"/>
                    <a:pt x="8644" y="837"/>
                    <a:pt x="8850" y="632"/>
                  </a:cubicBezTo>
                  <a:cubicBezTo>
                    <a:pt x="8942" y="586"/>
                    <a:pt x="9010" y="517"/>
                    <a:pt x="9102" y="449"/>
                  </a:cubicBezTo>
                  <a:cubicBezTo>
                    <a:pt x="9193" y="357"/>
                    <a:pt x="9170" y="197"/>
                    <a:pt x="9079" y="106"/>
                  </a:cubicBezTo>
                  <a:cubicBezTo>
                    <a:pt x="8942" y="31"/>
                    <a:pt x="8816" y="0"/>
                    <a:pt x="8696" y="0"/>
                  </a:cubicBezTo>
                  <a:close/>
                </a:path>
              </a:pathLst>
            </a:custGeom>
            <a:solidFill>
              <a:srgbClr val="9820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43"/>
            <p:cNvSpPr/>
            <p:nvPr/>
          </p:nvSpPr>
          <p:spPr>
            <a:xfrm>
              <a:off x="3558450" y="5313950"/>
              <a:ext cx="261850" cy="41250"/>
            </a:xfrm>
            <a:custGeom>
              <a:avLst/>
              <a:gdLst/>
              <a:ahLst/>
              <a:cxnLst/>
              <a:rect l="l" t="t" r="r" b="b"/>
              <a:pathLst>
                <a:path w="10474" h="1650" extrusionOk="0">
                  <a:moveTo>
                    <a:pt x="389" y="0"/>
                  </a:moveTo>
                  <a:cubicBezTo>
                    <a:pt x="275" y="23"/>
                    <a:pt x="160" y="69"/>
                    <a:pt x="69" y="137"/>
                  </a:cubicBezTo>
                  <a:lnTo>
                    <a:pt x="0" y="297"/>
                  </a:lnTo>
                  <a:lnTo>
                    <a:pt x="69" y="457"/>
                  </a:lnTo>
                  <a:cubicBezTo>
                    <a:pt x="115" y="503"/>
                    <a:pt x="183" y="526"/>
                    <a:pt x="252" y="526"/>
                  </a:cubicBezTo>
                  <a:cubicBezTo>
                    <a:pt x="266" y="524"/>
                    <a:pt x="280" y="522"/>
                    <a:pt x="293" y="522"/>
                  </a:cubicBezTo>
                  <a:cubicBezTo>
                    <a:pt x="404" y="522"/>
                    <a:pt x="467" y="604"/>
                    <a:pt x="549" y="686"/>
                  </a:cubicBezTo>
                  <a:lnTo>
                    <a:pt x="1006" y="777"/>
                  </a:lnTo>
                  <a:cubicBezTo>
                    <a:pt x="1109" y="812"/>
                    <a:pt x="1218" y="829"/>
                    <a:pt x="1329" y="829"/>
                  </a:cubicBezTo>
                  <a:cubicBezTo>
                    <a:pt x="1441" y="829"/>
                    <a:pt x="1555" y="812"/>
                    <a:pt x="1669" y="777"/>
                  </a:cubicBezTo>
                  <a:lnTo>
                    <a:pt x="2035" y="777"/>
                  </a:lnTo>
                  <a:cubicBezTo>
                    <a:pt x="2127" y="800"/>
                    <a:pt x="2218" y="846"/>
                    <a:pt x="2310" y="892"/>
                  </a:cubicBezTo>
                  <a:cubicBezTo>
                    <a:pt x="2499" y="968"/>
                    <a:pt x="2704" y="1012"/>
                    <a:pt x="2912" y="1012"/>
                  </a:cubicBezTo>
                  <a:cubicBezTo>
                    <a:pt x="2955" y="1012"/>
                    <a:pt x="2998" y="1010"/>
                    <a:pt x="3041" y="1006"/>
                  </a:cubicBezTo>
                  <a:cubicBezTo>
                    <a:pt x="3202" y="1098"/>
                    <a:pt x="3407" y="1052"/>
                    <a:pt x="3567" y="1189"/>
                  </a:cubicBezTo>
                  <a:cubicBezTo>
                    <a:pt x="4081" y="1298"/>
                    <a:pt x="4594" y="1428"/>
                    <a:pt x="5122" y="1428"/>
                  </a:cubicBezTo>
                  <a:cubicBezTo>
                    <a:pt x="5370" y="1428"/>
                    <a:pt x="5621" y="1399"/>
                    <a:pt x="5877" y="1326"/>
                  </a:cubicBezTo>
                  <a:cubicBezTo>
                    <a:pt x="5934" y="1303"/>
                    <a:pt x="5997" y="1292"/>
                    <a:pt x="6060" y="1292"/>
                  </a:cubicBezTo>
                  <a:cubicBezTo>
                    <a:pt x="6123" y="1292"/>
                    <a:pt x="6186" y="1303"/>
                    <a:pt x="6243" y="1326"/>
                  </a:cubicBezTo>
                  <a:cubicBezTo>
                    <a:pt x="6928" y="1559"/>
                    <a:pt x="7626" y="1649"/>
                    <a:pt x="8326" y="1649"/>
                  </a:cubicBezTo>
                  <a:cubicBezTo>
                    <a:pt x="9003" y="1649"/>
                    <a:pt x="9684" y="1564"/>
                    <a:pt x="10359" y="1441"/>
                  </a:cubicBezTo>
                  <a:cubicBezTo>
                    <a:pt x="10473" y="1189"/>
                    <a:pt x="10336" y="1029"/>
                    <a:pt x="10153" y="869"/>
                  </a:cubicBezTo>
                  <a:cubicBezTo>
                    <a:pt x="10062" y="823"/>
                    <a:pt x="9947" y="777"/>
                    <a:pt x="9856" y="755"/>
                  </a:cubicBezTo>
                  <a:cubicBezTo>
                    <a:pt x="9696" y="755"/>
                    <a:pt x="9536" y="777"/>
                    <a:pt x="9376" y="823"/>
                  </a:cubicBezTo>
                  <a:cubicBezTo>
                    <a:pt x="9306" y="876"/>
                    <a:pt x="9239" y="898"/>
                    <a:pt x="9175" y="898"/>
                  </a:cubicBezTo>
                  <a:cubicBezTo>
                    <a:pt x="9070" y="898"/>
                    <a:pt x="8971" y="839"/>
                    <a:pt x="8872" y="755"/>
                  </a:cubicBezTo>
                  <a:cubicBezTo>
                    <a:pt x="8667" y="686"/>
                    <a:pt x="8461" y="663"/>
                    <a:pt x="8232" y="663"/>
                  </a:cubicBezTo>
                  <a:cubicBezTo>
                    <a:pt x="8127" y="659"/>
                    <a:pt x="8020" y="658"/>
                    <a:pt x="7913" y="658"/>
                  </a:cubicBezTo>
                  <a:cubicBezTo>
                    <a:pt x="7796" y="658"/>
                    <a:pt x="7679" y="659"/>
                    <a:pt x="7561" y="659"/>
                  </a:cubicBezTo>
                  <a:cubicBezTo>
                    <a:pt x="7204" y="659"/>
                    <a:pt x="6845" y="647"/>
                    <a:pt x="6494" y="549"/>
                  </a:cubicBezTo>
                  <a:lnTo>
                    <a:pt x="6311" y="503"/>
                  </a:lnTo>
                  <a:cubicBezTo>
                    <a:pt x="6197" y="503"/>
                    <a:pt x="6083" y="480"/>
                    <a:pt x="5968" y="480"/>
                  </a:cubicBezTo>
                  <a:cubicBezTo>
                    <a:pt x="5570" y="539"/>
                    <a:pt x="5162" y="636"/>
                    <a:pt x="4757" y="636"/>
                  </a:cubicBezTo>
                  <a:cubicBezTo>
                    <a:pt x="4534" y="636"/>
                    <a:pt x="4312" y="607"/>
                    <a:pt x="4093" y="526"/>
                  </a:cubicBezTo>
                  <a:cubicBezTo>
                    <a:pt x="3796" y="457"/>
                    <a:pt x="3522" y="412"/>
                    <a:pt x="3224" y="412"/>
                  </a:cubicBezTo>
                  <a:cubicBezTo>
                    <a:pt x="2996" y="389"/>
                    <a:pt x="2790" y="343"/>
                    <a:pt x="2561" y="274"/>
                  </a:cubicBezTo>
                  <a:cubicBezTo>
                    <a:pt x="2447" y="252"/>
                    <a:pt x="2355" y="229"/>
                    <a:pt x="2241" y="206"/>
                  </a:cubicBezTo>
                  <a:cubicBezTo>
                    <a:pt x="1784" y="206"/>
                    <a:pt x="1349" y="137"/>
                    <a:pt x="915" y="46"/>
                  </a:cubicBezTo>
                  <a:cubicBezTo>
                    <a:pt x="732" y="0"/>
                    <a:pt x="572" y="0"/>
                    <a:pt x="389" y="0"/>
                  </a:cubicBezTo>
                  <a:close/>
                </a:path>
              </a:pathLst>
            </a:custGeom>
            <a:solidFill>
              <a:srgbClr val="9525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43"/>
            <p:cNvSpPr/>
            <p:nvPr/>
          </p:nvSpPr>
          <p:spPr>
            <a:xfrm>
              <a:off x="3106250" y="4986150"/>
              <a:ext cx="132650" cy="154625"/>
            </a:xfrm>
            <a:custGeom>
              <a:avLst/>
              <a:gdLst/>
              <a:ahLst/>
              <a:cxnLst/>
              <a:rect l="l" t="t" r="r" b="b"/>
              <a:pathLst>
                <a:path w="5306" h="6185" extrusionOk="0">
                  <a:moveTo>
                    <a:pt x="702" y="1"/>
                  </a:moveTo>
                  <a:cubicBezTo>
                    <a:pt x="543" y="1"/>
                    <a:pt x="452" y="125"/>
                    <a:pt x="412" y="284"/>
                  </a:cubicBezTo>
                  <a:lnTo>
                    <a:pt x="412" y="558"/>
                  </a:lnTo>
                  <a:cubicBezTo>
                    <a:pt x="458" y="627"/>
                    <a:pt x="481" y="718"/>
                    <a:pt x="504" y="810"/>
                  </a:cubicBezTo>
                  <a:cubicBezTo>
                    <a:pt x="504" y="878"/>
                    <a:pt x="527" y="970"/>
                    <a:pt x="595" y="1038"/>
                  </a:cubicBezTo>
                  <a:cubicBezTo>
                    <a:pt x="664" y="1290"/>
                    <a:pt x="595" y="1564"/>
                    <a:pt x="389" y="1702"/>
                  </a:cubicBezTo>
                  <a:cubicBezTo>
                    <a:pt x="1" y="2045"/>
                    <a:pt x="69" y="2205"/>
                    <a:pt x="504" y="2388"/>
                  </a:cubicBezTo>
                  <a:cubicBezTo>
                    <a:pt x="641" y="2456"/>
                    <a:pt x="801" y="2525"/>
                    <a:pt x="984" y="2548"/>
                  </a:cubicBezTo>
                  <a:cubicBezTo>
                    <a:pt x="1001" y="2547"/>
                    <a:pt x="1018" y="2546"/>
                    <a:pt x="1035" y="2546"/>
                  </a:cubicBezTo>
                  <a:cubicBezTo>
                    <a:pt x="1481" y="2546"/>
                    <a:pt x="1703" y="2834"/>
                    <a:pt x="1967" y="3165"/>
                  </a:cubicBezTo>
                  <a:cubicBezTo>
                    <a:pt x="2790" y="4148"/>
                    <a:pt x="3659" y="5132"/>
                    <a:pt x="4505" y="6092"/>
                  </a:cubicBezTo>
                  <a:cubicBezTo>
                    <a:pt x="4557" y="6156"/>
                    <a:pt x="4623" y="6184"/>
                    <a:pt x="4691" y="6184"/>
                  </a:cubicBezTo>
                  <a:cubicBezTo>
                    <a:pt x="4744" y="6184"/>
                    <a:pt x="4799" y="6168"/>
                    <a:pt x="4848" y="6138"/>
                  </a:cubicBezTo>
                  <a:cubicBezTo>
                    <a:pt x="5306" y="5223"/>
                    <a:pt x="4391" y="4971"/>
                    <a:pt x="4071" y="4423"/>
                  </a:cubicBezTo>
                  <a:cubicBezTo>
                    <a:pt x="2973" y="2959"/>
                    <a:pt x="1624" y="1656"/>
                    <a:pt x="778" y="9"/>
                  </a:cubicBezTo>
                  <a:cubicBezTo>
                    <a:pt x="751" y="3"/>
                    <a:pt x="726" y="1"/>
                    <a:pt x="7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43"/>
            <p:cNvSpPr/>
            <p:nvPr/>
          </p:nvSpPr>
          <p:spPr>
            <a:xfrm>
              <a:off x="3007925" y="4723975"/>
              <a:ext cx="44625" cy="107375"/>
            </a:xfrm>
            <a:custGeom>
              <a:avLst/>
              <a:gdLst/>
              <a:ahLst/>
              <a:cxnLst/>
              <a:rect l="l" t="t" r="r" b="b"/>
              <a:pathLst>
                <a:path w="1785" h="4295" extrusionOk="0">
                  <a:moveTo>
                    <a:pt x="1327" y="1"/>
                  </a:moveTo>
                  <a:cubicBezTo>
                    <a:pt x="1131" y="66"/>
                    <a:pt x="958" y="178"/>
                    <a:pt x="758" y="178"/>
                  </a:cubicBezTo>
                  <a:cubicBezTo>
                    <a:pt x="679" y="178"/>
                    <a:pt x="595" y="161"/>
                    <a:pt x="504" y="115"/>
                  </a:cubicBezTo>
                  <a:cubicBezTo>
                    <a:pt x="441" y="84"/>
                    <a:pt x="384" y="70"/>
                    <a:pt x="332" y="70"/>
                  </a:cubicBezTo>
                  <a:cubicBezTo>
                    <a:pt x="191" y="70"/>
                    <a:pt x="84" y="171"/>
                    <a:pt x="1" y="321"/>
                  </a:cubicBezTo>
                  <a:cubicBezTo>
                    <a:pt x="1" y="1258"/>
                    <a:pt x="161" y="2196"/>
                    <a:pt x="504" y="3088"/>
                  </a:cubicBezTo>
                  <a:cubicBezTo>
                    <a:pt x="618" y="3476"/>
                    <a:pt x="709" y="3865"/>
                    <a:pt x="778" y="4277"/>
                  </a:cubicBezTo>
                  <a:cubicBezTo>
                    <a:pt x="819" y="4289"/>
                    <a:pt x="856" y="4295"/>
                    <a:pt x="890" y="4295"/>
                  </a:cubicBezTo>
                  <a:cubicBezTo>
                    <a:pt x="1047" y="4295"/>
                    <a:pt x="1137" y="4175"/>
                    <a:pt x="1213" y="4025"/>
                  </a:cubicBezTo>
                  <a:cubicBezTo>
                    <a:pt x="1304" y="3728"/>
                    <a:pt x="1327" y="3408"/>
                    <a:pt x="1235" y="3110"/>
                  </a:cubicBezTo>
                  <a:cubicBezTo>
                    <a:pt x="1098" y="2653"/>
                    <a:pt x="1030" y="2173"/>
                    <a:pt x="1030" y="1670"/>
                  </a:cubicBezTo>
                  <a:cubicBezTo>
                    <a:pt x="1030" y="1601"/>
                    <a:pt x="961" y="1510"/>
                    <a:pt x="1030" y="1441"/>
                  </a:cubicBezTo>
                  <a:cubicBezTo>
                    <a:pt x="1030" y="1601"/>
                    <a:pt x="1075" y="1761"/>
                    <a:pt x="1121" y="1899"/>
                  </a:cubicBezTo>
                  <a:cubicBezTo>
                    <a:pt x="1190" y="1990"/>
                    <a:pt x="1304" y="2059"/>
                    <a:pt x="1418" y="2059"/>
                  </a:cubicBezTo>
                  <a:cubicBezTo>
                    <a:pt x="1738" y="1921"/>
                    <a:pt x="1784" y="1647"/>
                    <a:pt x="1784" y="1350"/>
                  </a:cubicBezTo>
                  <a:cubicBezTo>
                    <a:pt x="1761" y="1235"/>
                    <a:pt x="1738" y="1121"/>
                    <a:pt x="1716" y="1030"/>
                  </a:cubicBezTo>
                  <a:cubicBezTo>
                    <a:pt x="1624" y="778"/>
                    <a:pt x="1556" y="504"/>
                    <a:pt x="1487" y="252"/>
                  </a:cubicBezTo>
                  <a:cubicBezTo>
                    <a:pt x="1464" y="161"/>
                    <a:pt x="1395" y="69"/>
                    <a:pt x="1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43"/>
            <p:cNvSpPr/>
            <p:nvPr/>
          </p:nvSpPr>
          <p:spPr>
            <a:xfrm>
              <a:off x="3048525" y="4878900"/>
              <a:ext cx="77775" cy="114350"/>
            </a:xfrm>
            <a:custGeom>
              <a:avLst/>
              <a:gdLst/>
              <a:ahLst/>
              <a:cxnLst/>
              <a:rect l="l" t="t" r="r" b="b"/>
              <a:pathLst>
                <a:path w="3111" h="4574" extrusionOk="0">
                  <a:moveTo>
                    <a:pt x="366" y="0"/>
                  </a:moveTo>
                  <a:cubicBezTo>
                    <a:pt x="160" y="46"/>
                    <a:pt x="0" y="115"/>
                    <a:pt x="137" y="366"/>
                  </a:cubicBezTo>
                  <a:cubicBezTo>
                    <a:pt x="618" y="1715"/>
                    <a:pt x="1326" y="2973"/>
                    <a:pt x="2195" y="4094"/>
                  </a:cubicBezTo>
                  <a:cubicBezTo>
                    <a:pt x="2264" y="4162"/>
                    <a:pt x="2333" y="4231"/>
                    <a:pt x="2401" y="4299"/>
                  </a:cubicBezTo>
                  <a:lnTo>
                    <a:pt x="2721" y="4574"/>
                  </a:lnTo>
                  <a:lnTo>
                    <a:pt x="2927" y="4345"/>
                  </a:lnTo>
                  <a:cubicBezTo>
                    <a:pt x="3110" y="3888"/>
                    <a:pt x="2721" y="3613"/>
                    <a:pt x="2584" y="3270"/>
                  </a:cubicBezTo>
                  <a:cubicBezTo>
                    <a:pt x="2378" y="2859"/>
                    <a:pt x="2104" y="2516"/>
                    <a:pt x="1875" y="2127"/>
                  </a:cubicBezTo>
                  <a:cubicBezTo>
                    <a:pt x="1509" y="1304"/>
                    <a:pt x="1304" y="389"/>
                    <a:pt x="3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43"/>
            <p:cNvSpPr/>
            <p:nvPr/>
          </p:nvSpPr>
          <p:spPr>
            <a:xfrm>
              <a:off x="3810550" y="5313475"/>
              <a:ext cx="120650" cy="38375"/>
            </a:xfrm>
            <a:custGeom>
              <a:avLst/>
              <a:gdLst/>
              <a:ahLst/>
              <a:cxnLst/>
              <a:rect l="l" t="t" r="r" b="b"/>
              <a:pathLst>
                <a:path w="4826" h="1535" extrusionOk="0">
                  <a:moveTo>
                    <a:pt x="3598" y="1"/>
                  </a:moveTo>
                  <a:cubicBezTo>
                    <a:pt x="3174" y="1"/>
                    <a:pt x="2774" y="258"/>
                    <a:pt x="2356" y="408"/>
                  </a:cubicBezTo>
                  <a:cubicBezTo>
                    <a:pt x="2071" y="597"/>
                    <a:pt x="1744" y="699"/>
                    <a:pt x="1410" y="699"/>
                  </a:cubicBezTo>
                  <a:cubicBezTo>
                    <a:pt x="1260" y="699"/>
                    <a:pt x="1109" y="679"/>
                    <a:pt x="961" y="636"/>
                  </a:cubicBezTo>
                  <a:cubicBezTo>
                    <a:pt x="869" y="614"/>
                    <a:pt x="755" y="614"/>
                    <a:pt x="641" y="614"/>
                  </a:cubicBezTo>
                  <a:cubicBezTo>
                    <a:pt x="503" y="636"/>
                    <a:pt x="343" y="705"/>
                    <a:pt x="229" y="774"/>
                  </a:cubicBezTo>
                  <a:cubicBezTo>
                    <a:pt x="138" y="842"/>
                    <a:pt x="69" y="911"/>
                    <a:pt x="0" y="1002"/>
                  </a:cubicBezTo>
                  <a:cubicBezTo>
                    <a:pt x="92" y="1162"/>
                    <a:pt x="183" y="1322"/>
                    <a:pt x="275" y="1482"/>
                  </a:cubicBezTo>
                  <a:cubicBezTo>
                    <a:pt x="503" y="1518"/>
                    <a:pt x="733" y="1535"/>
                    <a:pt x="965" y="1535"/>
                  </a:cubicBezTo>
                  <a:cubicBezTo>
                    <a:pt x="1640" y="1535"/>
                    <a:pt x="2320" y="1389"/>
                    <a:pt x="2950" y="1117"/>
                  </a:cubicBezTo>
                  <a:cubicBezTo>
                    <a:pt x="3362" y="957"/>
                    <a:pt x="3796" y="819"/>
                    <a:pt x="4254" y="774"/>
                  </a:cubicBezTo>
                  <a:cubicBezTo>
                    <a:pt x="4459" y="751"/>
                    <a:pt x="4665" y="682"/>
                    <a:pt x="4825" y="545"/>
                  </a:cubicBezTo>
                  <a:cubicBezTo>
                    <a:pt x="4619" y="476"/>
                    <a:pt x="4414" y="476"/>
                    <a:pt x="4299" y="271"/>
                  </a:cubicBezTo>
                  <a:cubicBezTo>
                    <a:pt x="4054" y="73"/>
                    <a:pt x="3823" y="1"/>
                    <a:pt x="359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43"/>
            <p:cNvSpPr/>
            <p:nvPr/>
          </p:nvSpPr>
          <p:spPr>
            <a:xfrm>
              <a:off x="3250875" y="5157800"/>
              <a:ext cx="89225" cy="66975"/>
            </a:xfrm>
            <a:custGeom>
              <a:avLst/>
              <a:gdLst/>
              <a:ahLst/>
              <a:cxnLst/>
              <a:rect l="l" t="t" r="r" b="b"/>
              <a:pathLst>
                <a:path w="3569" h="2679" extrusionOk="0">
                  <a:moveTo>
                    <a:pt x="419" y="0"/>
                  </a:moveTo>
                  <a:cubicBezTo>
                    <a:pt x="395" y="0"/>
                    <a:pt x="370" y="1"/>
                    <a:pt x="344" y="3"/>
                  </a:cubicBezTo>
                  <a:cubicBezTo>
                    <a:pt x="230" y="26"/>
                    <a:pt x="138" y="95"/>
                    <a:pt x="47" y="163"/>
                  </a:cubicBezTo>
                  <a:cubicBezTo>
                    <a:pt x="24" y="163"/>
                    <a:pt x="1" y="186"/>
                    <a:pt x="1" y="255"/>
                  </a:cubicBezTo>
                  <a:cubicBezTo>
                    <a:pt x="1" y="346"/>
                    <a:pt x="24" y="415"/>
                    <a:pt x="92" y="461"/>
                  </a:cubicBezTo>
                  <a:cubicBezTo>
                    <a:pt x="458" y="895"/>
                    <a:pt x="733" y="1421"/>
                    <a:pt x="1259" y="1696"/>
                  </a:cubicBezTo>
                  <a:cubicBezTo>
                    <a:pt x="1876" y="2039"/>
                    <a:pt x="2493" y="2359"/>
                    <a:pt x="3111" y="2679"/>
                  </a:cubicBezTo>
                  <a:cubicBezTo>
                    <a:pt x="3294" y="2656"/>
                    <a:pt x="3431" y="2542"/>
                    <a:pt x="3500" y="2382"/>
                  </a:cubicBezTo>
                  <a:cubicBezTo>
                    <a:pt x="3568" y="1398"/>
                    <a:pt x="2653" y="1558"/>
                    <a:pt x="2173" y="1192"/>
                  </a:cubicBezTo>
                  <a:cubicBezTo>
                    <a:pt x="2059" y="1147"/>
                    <a:pt x="1967" y="1101"/>
                    <a:pt x="1876" y="1032"/>
                  </a:cubicBezTo>
                  <a:cubicBezTo>
                    <a:pt x="1693" y="941"/>
                    <a:pt x="1533" y="827"/>
                    <a:pt x="1373" y="689"/>
                  </a:cubicBezTo>
                  <a:cubicBezTo>
                    <a:pt x="1090" y="407"/>
                    <a:pt x="890" y="0"/>
                    <a:pt x="4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43"/>
            <p:cNvSpPr/>
            <p:nvPr/>
          </p:nvSpPr>
          <p:spPr>
            <a:xfrm>
              <a:off x="4142675" y="5164600"/>
              <a:ext cx="95500" cy="73325"/>
            </a:xfrm>
            <a:custGeom>
              <a:avLst/>
              <a:gdLst/>
              <a:ahLst/>
              <a:cxnLst/>
              <a:rect l="l" t="t" r="r" b="b"/>
              <a:pathLst>
                <a:path w="3820" h="2933" extrusionOk="0">
                  <a:moveTo>
                    <a:pt x="3210" y="0"/>
                  </a:moveTo>
                  <a:cubicBezTo>
                    <a:pt x="3185" y="0"/>
                    <a:pt x="3160" y="2"/>
                    <a:pt x="3134" y="6"/>
                  </a:cubicBezTo>
                  <a:cubicBezTo>
                    <a:pt x="3042" y="29"/>
                    <a:pt x="2928" y="52"/>
                    <a:pt x="2859" y="97"/>
                  </a:cubicBezTo>
                  <a:cubicBezTo>
                    <a:pt x="2676" y="189"/>
                    <a:pt x="2493" y="303"/>
                    <a:pt x="2333" y="417"/>
                  </a:cubicBezTo>
                  <a:lnTo>
                    <a:pt x="2105" y="577"/>
                  </a:lnTo>
                  <a:cubicBezTo>
                    <a:pt x="1967" y="646"/>
                    <a:pt x="1830" y="738"/>
                    <a:pt x="1716" y="806"/>
                  </a:cubicBezTo>
                  <a:cubicBezTo>
                    <a:pt x="1624" y="852"/>
                    <a:pt x="1533" y="920"/>
                    <a:pt x="1464" y="989"/>
                  </a:cubicBezTo>
                  <a:cubicBezTo>
                    <a:pt x="961" y="1538"/>
                    <a:pt x="1" y="1675"/>
                    <a:pt x="24" y="2635"/>
                  </a:cubicBezTo>
                  <a:lnTo>
                    <a:pt x="24" y="2933"/>
                  </a:lnTo>
                  <a:cubicBezTo>
                    <a:pt x="1419" y="2178"/>
                    <a:pt x="2676" y="1263"/>
                    <a:pt x="3820" y="166"/>
                  </a:cubicBezTo>
                  <a:lnTo>
                    <a:pt x="3545" y="166"/>
                  </a:lnTo>
                  <a:cubicBezTo>
                    <a:pt x="3449" y="51"/>
                    <a:pt x="3338" y="0"/>
                    <a:pt x="32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43"/>
            <p:cNvSpPr/>
            <p:nvPr/>
          </p:nvSpPr>
          <p:spPr>
            <a:xfrm>
              <a:off x="3433825" y="5269725"/>
              <a:ext cx="128650" cy="52825"/>
            </a:xfrm>
            <a:custGeom>
              <a:avLst/>
              <a:gdLst/>
              <a:ahLst/>
              <a:cxnLst/>
              <a:rect l="l" t="t" r="r" b="b"/>
              <a:pathLst>
                <a:path w="5146" h="2113" extrusionOk="0">
                  <a:moveTo>
                    <a:pt x="804" y="0"/>
                  </a:moveTo>
                  <a:cubicBezTo>
                    <a:pt x="656" y="0"/>
                    <a:pt x="503" y="29"/>
                    <a:pt x="343" y="100"/>
                  </a:cubicBezTo>
                  <a:cubicBezTo>
                    <a:pt x="160" y="168"/>
                    <a:pt x="46" y="328"/>
                    <a:pt x="0" y="511"/>
                  </a:cubicBezTo>
                  <a:cubicBezTo>
                    <a:pt x="46" y="580"/>
                    <a:pt x="92" y="649"/>
                    <a:pt x="160" y="694"/>
                  </a:cubicBezTo>
                  <a:cubicBezTo>
                    <a:pt x="1327" y="1106"/>
                    <a:pt x="2470" y="1540"/>
                    <a:pt x="3636" y="1952"/>
                  </a:cubicBezTo>
                  <a:cubicBezTo>
                    <a:pt x="3842" y="1998"/>
                    <a:pt x="4048" y="2021"/>
                    <a:pt x="4253" y="2021"/>
                  </a:cubicBezTo>
                  <a:cubicBezTo>
                    <a:pt x="4369" y="2083"/>
                    <a:pt x="4494" y="2113"/>
                    <a:pt x="4620" y="2113"/>
                  </a:cubicBezTo>
                  <a:cubicBezTo>
                    <a:pt x="4768" y="2113"/>
                    <a:pt x="4918" y="2072"/>
                    <a:pt x="5054" y="1998"/>
                  </a:cubicBezTo>
                  <a:cubicBezTo>
                    <a:pt x="5145" y="1906"/>
                    <a:pt x="5145" y="1769"/>
                    <a:pt x="5077" y="1678"/>
                  </a:cubicBezTo>
                  <a:cubicBezTo>
                    <a:pt x="4894" y="1540"/>
                    <a:pt x="4665" y="1449"/>
                    <a:pt x="4436" y="1449"/>
                  </a:cubicBezTo>
                  <a:cubicBezTo>
                    <a:pt x="4231" y="1426"/>
                    <a:pt x="4002" y="1380"/>
                    <a:pt x="3819" y="1312"/>
                  </a:cubicBezTo>
                  <a:cubicBezTo>
                    <a:pt x="3545" y="1243"/>
                    <a:pt x="3316" y="1129"/>
                    <a:pt x="3087" y="992"/>
                  </a:cubicBezTo>
                  <a:cubicBezTo>
                    <a:pt x="2699" y="740"/>
                    <a:pt x="2310" y="534"/>
                    <a:pt x="1875" y="374"/>
                  </a:cubicBezTo>
                  <a:cubicBezTo>
                    <a:pt x="1530" y="193"/>
                    <a:pt x="1184" y="0"/>
                    <a:pt x="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43"/>
            <p:cNvSpPr/>
            <p:nvPr/>
          </p:nvSpPr>
          <p:spPr>
            <a:xfrm>
              <a:off x="3328625" y="5216550"/>
              <a:ext cx="98500" cy="55450"/>
            </a:xfrm>
            <a:custGeom>
              <a:avLst/>
              <a:gdLst/>
              <a:ahLst/>
              <a:cxnLst/>
              <a:rect l="l" t="t" r="r" b="b"/>
              <a:pathLst>
                <a:path w="3940" h="2218" extrusionOk="0">
                  <a:moveTo>
                    <a:pt x="532" y="0"/>
                  </a:moveTo>
                  <a:cubicBezTo>
                    <a:pt x="447" y="0"/>
                    <a:pt x="361" y="26"/>
                    <a:pt x="275" y="77"/>
                  </a:cubicBezTo>
                  <a:lnTo>
                    <a:pt x="1" y="329"/>
                  </a:lnTo>
                  <a:cubicBezTo>
                    <a:pt x="161" y="557"/>
                    <a:pt x="390" y="740"/>
                    <a:pt x="664" y="832"/>
                  </a:cubicBezTo>
                  <a:cubicBezTo>
                    <a:pt x="1601" y="1289"/>
                    <a:pt x="2516" y="1724"/>
                    <a:pt x="3431" y="2158"/>
                  </a:cubicBezTo>
                  <a:cubicBezTo>
                    <a:pt x="3484" y="2199"/>
                    <a:pt x="3544" y="2218"/>
                    <a:pt x="3604" y="2218"/>
                  </a:cubicBezTo>
                  <a:cubicBezTo>
                    <a:pt x="3776" y="2218"/>
                    <a:pt x="3939" y="2065"/>
                    <a:pt x="3888" y="1861"/>
                  </a:cubicBezTo>
                  <a:lnTo>
                    <a:pt x="3865" y="1701"/>
                  </a:lnTo>
                  <a:cubicBezTo>
                    <a:pt x="3774" y="1541"/>
                    <a:pt x="3659" y="1426"/>
                    <a:pt x="3499" y="1358"/>
                  </a:cubicBezTo>
                  <a:cubicBezTo>
                    <a:pt x="2585" y="809"/>
                    <a:pt x="1624" y="352"/>
                    <a:pt x="618" y="9"/>
                  </a:cubicBezTo>
                  <a:cubicBezTo>
                    <a:pt x="590" y="3"/>
                    <a:pt x="561" y="0"/>
                    <a:pt x="5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43"/>
            <p:cNvSpPr/>
            <p:nvPr/>
          </p:nvSpPr>
          <p:spPr>
            <a:xfrm>
              <a:off x="3027925" y="4822300"/>
              <a:ext cx="45200" cy="65775"/>
            </a:xfrm>
            <a:custGeom>
              <a:avLst/>
              <a:gdLst/>
              <a:ahLst/>
              <a:cxnLst/>
              <a:rect l="l" t="t" r="r" b="b"/>
              <a:pathLst>
                <a:path w="1808" h="2631" extrusionOk="0">
                  <a:moveTo>
                    <a:pt x="413" y="1"/>
                  </a:moveTo>
                  <a:lnTo>
                    <a:pt x="275" y="46"/>
                  </a:lnTo>
                  <a:lnTo>
                    <a:pt x="1" y="321"/>
                  </a:lnTo>
                  <a:cubicBezTo>
                    <a:pt x="70" y="595"/>
                    <a:pt x="161" y="847"/>
                    <a:pt x="230" y="1121"/>
                  </a:cubicBezTo>
                  <a:cubicBezTo>
                    <a:pt x="367" y="1670"/>
                    <a:pt x="595" y="2196"/>
                    <a:pt x="961" y="2630"/>
                  </a:cubicBezTo>
                  <a:lnTo>
                    <a:pt x="1259" y="2333"/>
                  </a:lnTo>
                  <a:cubicBezTo>
                    <a:pt x="1556" y="2310"/>
                    <a:pt x="1785" y="2219"/>
                    <a:pt x="1807" y="1876"/>
                  </a:cubicBezTo>
                  <a:cubicBezTo>
                    <a:pt x="1716" y="1739"/>
                    <a:pt x="1602" y="1647"/>
                    <a:pt x="1442" y="1578"/>
                  </a:cubicBezTo>
                  <a:cubicBezTo>
                    <a:pt x="1259" y="1464"/>
                    <a:pt x="1099" y="1304"/>
                    <a:pt x="984" y="1121"/>
                  </a:cubicBezTo>
                  <a:cubicBezTo>
                    <a:pt x="893" y="1007"/>
                    <a:pt x="824" y="892"/>
                    <a:pt x="778" y="755"/>
                  </a:cubicBezTo>
                  <a:cubicBezTo>
                    <a:pt x="756" y="641"/>
                    <a:pt x="733" y="549"/>
                    <a:pt x="710" y="458"/>
                  </a:cubicBezTo>
                  <a:cubicBezTo>
                    <a:pt x="687" y="321"/>
                    <a:pt x="641" y="184"/>
                    <a:pt x="550" y="69"/>
                  </a:cubicBezTo>
                  <a:lnTo>
                    <a:pt x="413" y="1"/>
                  </a:lnTo>
                  <a:close/>
                </a:path>
              </a:pathLst>
            </a:custGeom>
            <a:solidFill>
              <a:srgbClr val="AA45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43"/>
            <p:cNvSpPr/>
            <p:nvPr/>
          </p:nvSpPr>
          <p:spPr>
            <a:xfrm>
              <a:off x="3001075" y="4429575"/>
              <a:ext cx="17750" cy="38325"/>
            </a:xfrm>
            <a:custGeom>
              <a:avLst/>
              <a:gdLst/>
              <a:ahLst/>
              <a:cxnLst/>
              <a:rect l="l" t="t" r="r" b="b"/>
              <a:pathLst>
                <a:path w="710" h="1533" extrusionOk="0">
                  <a:moveTo>
                    <a:pt x="343" y="0"/>
                  </a:moveTo>
                  <a:cubicBezTo>
                    <a:pt x="229" y="320"/>
                    <a:pt x="137" y="641"/>
                    <a:pt x="46" y="938"/>
                  </a:cubicBezTo>
                  <a:cubicBezTo>
                    <a:pt x="46" y="984"/>
                    <a:pt x="46" y="1029"/>
                    <a:pt x="46" y="1075"/>
                  </a:cubicBezTo>
                  <a:cubicBezTo>
                    <a:pt x="92" y="1235"/>
                    <a:pt x="0" y="1532"/>
                    <a:pt x="275" y="1532"/>
                  </a:cubicBezTo>
                  <a:cubicBezTo>
                    <a:pt x="458" y="1532"/>
                    <a:pt x="526" y="1304"/>
                    <a:pt x="526" y="1144"/>
                  </a:cubicBezTo>
                  <a:cubicBezTo>
                    <a:pt x="549" y="778"/>
                    <a:pt x="709" y="343"/>
                    <a:pt x="343" y="0"/>
                  </a:cubicBezTo>
                  <a:close/>
                </a:path>
              </a:pathLst>
            </a:custGeom>
            <a:solidFill>
              <a:srgbClr val="E699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43"/>
            <p:cNvSpPr/>
            <p:nvPr/>
          </p:nvSpPr>
          <p:spPr>
            <a:xfrm>
              <a:off x="3013650" y="4383825"/>
              <a:ext cx="15450" cy="34550"/>
            </a:xfrm>
            <a:custGeom>
              <a:avLst/>
              <a:gdLst/>
              <a:ahLst/>
              <a:cxnLst/>
              <a:rect l="l" t="t" r="r" b="b"/>
              <a:pathLst>
                <a:path w="618" h="1382" extrusionOk="0">
                  <a:moveTo>
                    <a:pt x="435" y="1"/>
                  </a:moveTo>
                  <a:cubicBezTo>
                    <a:pt x="383" y="1"/>
                    <a:pt x="332" y="24"/>
                    <a:pt x="298" y="70"/>
                  </a:cubicBezTo>
                  <a:cubicBezTo>
                    <a:pt x="115" y="435"/>
                    <a:pt x="0" y="870"/>
                    <a:pt x="23" y="1304"/>
                  </a:cubicBezTo>
                  <a:cubicBezTo>
                    <a:pt x="71" y="1353"/>
                    <a:pt x="126" y="1382"/>
                    <a:pt x="177" y="1382"/>
                  </a:cubicBezTo>
                  <a:cubicBezTo>
                    <a:pt x="223" y="1382"/>
                    <a:pt x="265" y="1358"/>
                    <a:pt x="298" y="1304"/>
                  </a:cubicBezTo>
                  <a:cubicBezTo>
                    <a:pt x="526" y="939"/>
                    <a:pt x="618" y="504"/>
                    <a:pt x="572" y="70"/>
                  </a:cubicBezTo>
                  <a:cubicBezTo>
                    <a:pt x="538" y="24"/>
                    <a:pt x="486" y="1"/>
                    <a:pt x="435" y="1"/>
                  </a:cubicBezTo>
                  <a:close/>
                </a:path>
              </a:pathLst>
            </a:custGeom>
            <a:solidFill>
              <a:srgbClr val="DF83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43"/>
            <p:cNvSpPr/>
            <p:nvPr/>
          </p:nvSpPr>
          <p:spPr>
            <a:xfrm>
              <a:off x="3021650" y="4354675"/>
              <a:ext cx="20600" cy="30900"/>
            </a:xfrm>
            <a:custGeom>
              <a:avLst/>
              <a:gdLst/>
              <a:ahLst/>
              <a:cxnLst/>
              <a:rect l="l" t="t" r="r" b="b"/>
              <a:pathLst>
                <a:path w="824" h="1236" extrusionOk="0">
                  <a:moveTo>
                    <a:pt x="275" y="1"/>
                  </a:moveTo>
                  <a:cubicBezTo>
                    <a:pt x="252" y="229"/>
                    <a:pt x="229" y="458"/>
                    <a:pt x="229" y="710"/>
                  </a:cubicBezTo>
                  <a:cubicBezTo>
                    <a:pt x="160" y="801"/>
                    <a:pt x="115" y="893"/>
                    <a:pt x="46" y="984"/>
                  </a:cubicBezTo>
                  <a:lnTo>
                    <a:pt x="0" y="1236"/>
                  </a:lnTo>
                  <a:lnTo>
                    <a:pt x="252" y="1236"/>
                  </a:lnTo>
                  <a:cubicBezTo>
                    <a:pt x="824" y="527"/>
                    <a:pt x="824" y="481"/>
                    <a:pt x="275" y="1"/>
                  </a:cubicBezTo>
                  <a:close/>
                </a:path>
              </a:pathLst>
            </a:custGeom>
            <a:solidFill>
              <a:srgbClr val="E28A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43"/>
            <p:cNvSpPr/>
            <p:nvPr/>
          </p:nvSpPr>
          <p:spPr>
            <a:xfrm>
              <a:off x="3218875" y="5137300"/>
              <a:ext cx="24025" cy="20600"/>
            </a:xfrm>
            <a:custGeom>
              <a:avLst/>
              <a:gdLst/>
              <a:ahLst/>
              <a:cxnLst/>
              <a:rect l="l" t="t" r="r" b="b"/>
              <a:pathLst>
                <a:path w="961" h="824" extrusionOk="0">
                  <a:moveTo>
                    <a:pt x="389" y="0"/>
                  </a:moveTo>
                  <a:lnTo>
                    <a:pt x="0" y="46"/>
                  </a:lnTo>
                  <a:cubicBezTo>
                    <a:pt x="160" y="389"/>
                    <a:pt x="458" y="686"/>
                    <a:pt x="801" y="823"/>
                  </a:cubicBezTo>
                  <a:cubicBezTo>
                    <a:pt x="892" y="823"/>
                    <a:pt x="961" y="755"/>
                    <a:pt x="961" y="663"/>
                  </a:cubicBezTo>
                  <a:cubicBezTo>
                    <a:pt x="961" y="526"/>
                    <a:pt x="892" y="389"/>
                    <a:pt x="824" y="297"/>
                  </a:cubicBezTo>
                  <a:cubicBezTo>
                    <a:pt x="778" y="252"/>
                    <a:pt x="755" y="229"/>
                    <a:pt x="732" y="183"/>
                  </a:cubicBezTo>
                  <a:cubicBezTo>
                    <a:pt x="664" y="137"/>
                    <a:pt x="595" y="69"/>
                    <a:pt x="503" y="46"/>
                  </a:cubicBezTo>
                  <a:lnTo>
                    <a:pt x="3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43"/>
            <p:cNvSpPr/>
            <p:nvPr/>
          </p:nvSpPr>
          <p:spPr>
            <a:xfrm>
              <a:off x="3420675" y="5265225"/>
              <a:ext cx="20600" cy="17300"/>
            </a:xfrm>
            <a:custGeom>
              <a:avLst/>
              <a:gdLst/>
              <a:ahLst/>
              <a:cxnLst/>
              <a:rect l="l" t="t" r="r" b="b"/>
              <a:pathLst>
                <a:path w="824" h="692" extrusionOk="0">
                  <a:moveTo>
                    <a:pt x="344" y="1"/>
                  </a:moveTo>
                  <a:cubicBezTo>
                    <a:pt x="240" y="1"/>
                    <a:pt x="129" y="66"/>
                    <a:pt x="69" y="165"/>
                  </a:cubicBezTo>
                  <a:cubicBezTo>
                    <a:pt x="46" y="165"/>
                    <a:pt x="46" y="188"/>
                    <a:pt x="23" y="234"/>
                  </a:cubicBezTo>
                  <a:cubicBezTo>
                    <a:pt x="0" y="280"/>
                    <a:pt x="23" y="325"/>
                    <a:pt x="69" y="394"/>
                  </a:cubicBezTo>
                  <a:lnTo>
                    <a:pt x="526" y="691"/>
                  </a:lnTo>
                  <a:lnTo>
                    <a:pt x="824" y="417"/>
                  </a:lnTo>
                  <a:cubicBezTo>
                    <a:pt x="824" y="371"/>
                    <a:pt x="824" y="325"/>
                    <a:pt x="801" y="280"/>
                  </a:cubicBezTo>
                  <a:cubicBezTo>
                    <a:pt x="755" y="211"/>
                    <a:pt x="709" y="143"/>
                    <a:pt x="641" y="97"/>
                  </a:cubicBezTo>
                  <a:cubicBezTo>
                    <a:pt x="549" y="51"/>
                    <a:pt x="481" y="28"/>
                    <a:pt x="389" y="5"/>
                  </a:cubicBezTo>
                  <a:cubicBezTo>
                    <a:pt x="374" y="2"/>
                    <a:pt x="359" y="1"/>
                    <a:pt x="3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43"/>
            <p:cNvSpPr/>
            <p:nvPr/>
          </p:nvSpPr>
          <p:spPr>
            <a:xfrm>
              <a:off x="3540150" y="5319075"/>
              <a:ext cx="20025" cy="6425"/>
            </a:xfrm>
            <a:custGeom>
              <a:avLst/>
              <a:gdLst/>
              <a:ahLst/>
              <a:cxnLst/>
              <a:rect l="l" t="t" r="r" b="b"/>
              <a:pathLst>
                <a:path w="801" h="257" extrusionOk="0">
                  <a:moveTo>
                    <a:pt x="801" y="1"/>
                  </a:moveTo>
                  <a:lnTo>
                    <a:pt x="0" y="47"/>
                  </a:lnTo>
                  <a:cubicBezTo>
                    <a:pt x="201" y="187"/>
                    <a:pt x="453" y="257"/>
                    <a:pt x="697" y="257"/>
                  </a:cubicBezTo>
                  <a:cubicBezTo>
                    <a:pt x="732" y="257"/>
                    <a:pt x="766" y="255"/>
                    <a:pt x="801" y="252"/>
                  </a:cubicBezTo>
                  <a:lnTo>
                    <a:pt x="801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43"/>
            <p:cNvSpPr/>
            <p:nvPr/>
          </p:nvSpPr>
          <p:spPr>
            <a:xfrm>
              <a:off x="3583600" y="5333375"/>
              <a:ext cx="16025" cy="3450"/>
            </a:xfrm>
            <a:custGeom>
              <a:avLst/>
              <a:gdLst/>
              <a:ahLst/>
              <a:cxnLst/>
              <a:rect l="l" t="t" r="r" b="b"/>
              <a:pathLst>
                <a:path w="641" h="138" extrusionOk="0">
                  <a:moveTo>
                    <a:pt x="0" y="0"/>
                  </a:moveTo>
                  <a:cubicBezTo>
                    <a:pt x="80" y="92"/>
                    <a:pt x="200" y="138"/>
                    <a:pt x="320" y="138"/>
                  </a:cubicBezTo>
                  <a:cubicBezTo>
                    <a:pt x="441" y="138"/>
                    <a:pt x="561" y="92"/>
                    <a:pt x="64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43"/>
            <p:cNvSpPr/>
            <p:nvPr/>
          </p:nvSpPr>
          <p:spPr>
            <a:xfrm>
              <a:off x="3634475" y="5338450"/>
              <a:ext cx="13175" cy="5575"/>
            </a:xfrm>
            <a:custGeom>
              <a:avLst/>
              <a:gdLst/>
              <a:ahLst/>
              <a:cxnLst/>
              <a:rect l="l" t="t" r="r" b="b"/>
              <a:pathLst>
                <a:path w="527" h="223" extrusionOk="0">
                  <a:moveTo>
                    <a:pt x="147" y="0"/>
                  </a:moveTo>
                  <a:cubicBezTo>
                    <a:pt x="97" y="0"/>
                    <a:pt x="47" y="9"/>
                    <a:pt x="0" y="26"/>
                  </a:cubicBezTo>
                  <a:cubicBezTo>
                    <a:pt x="91" y="154"/>
                    <a:pt x="240" y="223"/>
                    <a:pt x="401" y="223"/>
                  </a:cubicBezTo>
                  <a:cubicBezTo>
                    <a:pt x="442" y="223"/>
                    <a:pt x="484" y="218"/>
                    <a:pt x="526" y="209"/>
                  </a:cubicBezTo>
                  <a:cubicBezTo>
                    <a:pt x="441" y="73"/>
                    <a:pt x="293" y="0"/>
                    <a:pt x="147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43"/>
            <p:cNvSpPr/>
            <p:nvPr/>
          </p:nvSpPr>
          <p:spPr>
            <a:xfrm>
              <a:off x="3238875" y="5156025"/>
              <a:ext cx="9175" cy="760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26" y="0"/>
                  </a:moveTo>
                  <a:cubicBezTo>
                    <a:pt x="107" y="0"/>
                    <a:pt x="88" y="2"/>
                    <a:pt x="69" y="6"/>
                  </a:cubicBezTo>
                  <a:lnTo>
                    <a:pt x="1" y="74"/>
                  </a:lnTo>
                  <a:cubicBezTo>
                    <a:pt x="46" y="212"/>
                    <a:pt x="161" y="280"/>
                    <a:pt x="298" y="303"/>
                  </a:cubicBezTo>
                  <a:cubicBezTo>
                    <a:pt x="321" y="257"/>
                    <a:pt x="344" y="212"/>
                    <a:pt x="367" y="143"/>
                  </a:cubicBezTo>
                  <a:cubicBezTo>
                    <a:pt x="309" y="48"/>
                    <a:pt x="221" y="0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43"/>
            <p:cNvSpPr/>
            <p:nvPr/>
          </p:nvSpPr>
          <p:spPr>
            <a:xfrm>
              <a:off x="3246325" y="5161150"/>
              <a:ext cx="6875" cy="8175"/>
            </a:xfrm>
            <a:custGeom>
              <a:avLst/>
              <a:gdLst/>
              <a:ahLst/>
              <a:cxnLst/>
              <a:rect l="l" t="t" r="r" b="b"/>
              <a:pathLst>
                <a:path w="275" h="327" extrusionOk="0">
                  <a:moveTo>
                    <a:pt x="160" y="1"/>
                  </a:moveTo>
                  <a:cubicBezTo>
                    <a:pt x="120" y="1"/>
                    <a:pt x="80" y="18"/>
                    <a:pt x="46" y="52"/>
                  </a:cubicBezTo>
                  <a:lnTo>
                    <a:pt x="0" y="98"/>
                  </a:lnTo>
                  <a:cubicBezTo>
                    <a:pt x="46" y="212"/>
                    <a:pt x="137" y="304"/>
                    <a:pt x="274" y="327"/>
                  </a:cubicBezTo>
                  <a:lnTo>
                    <a:pt x="274" y="52"/>
                  </a:lnTo>
                  <a:cubicBezTo>
                    <a:pt x="240" y="18"/>
                    <a:pt x="200" y="1"/>
                    <a:pt x="1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43"/>
            <p:cNvSpPr/>
            <p:nvPr/>
          </p:nvSpPr>
          <p:spPr>
            <a:xfrm>
              <a:off x="3022800" y="4372400"/>
              <a:ext cx="4600" cy="6900"/>
            </a:xfrm>
            <a:custGeom>
              <a:avLst/>
              <a:gdLst/>
              <a:ahLst/>
              <a:cxnLst/>
              <a:rect l="l" t="t" r="r" b="b"/>
              <a:pathLst>
                <a:path w="184" h="276" extrusionOk="0">
                  <a:moveTo>
                    <a:pt x="183" y="1"/>
                  </a:moveTo>
                  <a:cubicBezTo>
                    <a:pt x="114" y="92"/>
                    <a:pt x="69" y="184"/>
                    <a:pt x="0" y="275"/>
                  </a:cubicBezTo>
                  <a:cubicBezTo>
                    <a:pt x="69" y="184"/>
                    <a:pt x="114" y="92"/>
                    <a:pt x="183" y="1"/>
                  </a:cubicBezTo>
                  <a:close/>
                </a:path>
              </a:pathLst>
            </a:custGeom>
            <a:solidFill>
              <a:srgbClr val="EEA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43"/>
            <p:cNvSpPr/>
            <p:nvPr/>
          </p:nvSpPr>
          <p:spPr>
            <a:xfrm>
              <a:off x="4136975" y="5237900"/>
              <a:ext cx="6300" cy="4600"/>
            </a:xfrm>
            <a:custGeom>
              <a:avLst/>
              <a:gdLst/>
              <a:ahLst/>
              <a:cxnLst/>
              <a:rect l="l" t="t" r="r" b="b"/>
              <a:pathLst>
                <a:path w="252" h="184" extrusionOk="0">
                  <a:moveTo>
                    <a:pt x="252" y="1"/>
                  </a:moveTo>
                  <a:lnTo>
                    <a:pt x="0" y="184"/>
                  </a:lnTo>
                  <a:cubicBezTo>
                    <a:pt x="115" y="184"/>
                    <a:pt x="206" y="115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43"/>
            <p:cNvSpPr/>
            <p:nvPr/>
          </p:nvSpPr>
          <p:spPr>
            <a:xfrm>
              <a:off x="3414375" y="5269350"/>
              <a:ext cx="8025" cy="5750"/>
            </a:xfrm>
            <a:custGeom>
              <a:avLst/>
              <a:gdLst/>
              <a:ahLst/>
              <a:cxnLst/>
              <a:rect l="l" t="t" r="r" b="b"/>
              <a:pathLst>
                <a:path w="321" h="230" extrusionOk="0">
                  <a:moveTo>
                    <a:pt x="321" y="0"/>
                  </a:moveTo>
                  <a:lnTo>
                    <a:pt x="1" y="23"/>
                  </a:lnTo>
                  <a:cubicBezTo>
                    <a:pt x="47" y="160"/>
                    <a:pt x="184" y="229"/>
                    <a:pt x="321" y="229"/>
                  </a:cubicBez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43"/>
            <p:cNvSpPr/>
            <p:nvPr/>
          </p:nvSpPr>
          <p:spPr>
            <a:xfrm>
              <a:off x="3564725" y="5326975"/>
              <a:ext cx="7450" cy="4250"/>
            </a:xfrm>
            <a:custGeom>
              <a:avLst/>
              <a:gdLst/>
              <a:ahLst/>
              <a:cxnLst/>
              <a:rect l="l" t="t" r="r" b="b"/>
              <a:pathLst>
                <a:path w="298" h="170" extrusionOk="0">
                  <a:moveTo>
                    <a:pt x="46" y="1"/>
                  </a:moveTo>
                  <a:cubicBezTo>
                    <a:pt x="31" y="1"/>
                    <a:pt x="15" y="2"/>
                    <a:pt x="1" y="5"/>
                  </a:cubicBezTo>
                  <a:cubicBezTo>
                    <a:pt x="41" y="105"/>
                    <a:pt x="150" y="169"/>
                    <a:pt x="253" y="169"/>
                  </a:cubicBezTo>
                  <a:cubicBezTo>
                    <a:pt x="268" y="169"/>
                    <a:pt x="283" y="168"/>
                    <a:pt x="298" y="165"/>
                  </a:cubicBezTo>
                  <a:cubicBezTo>
                    <a:pt x="258" y="65"/>
                    <a:pt x="149" y="1"/>
                    <a:pt x="46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43"/>
            <p:cNvSpPr/>
            <p:nvPr/>
          </p:nvSpPr>
          <p:spPr>
            <a:xfrm>
              <a:off x="3609325" y="5332375"/>
              <a:ext cx="6875" cy="3300"/>
            </a:xfrm>
            <a:custGeom>
              <a:avLst/>
              <a:gdLst/>
              <a:ahLst/>
              <a:cxnLst/>
              <a:rect l="l" t="t" r="r" b="b"/>
              <a:pathLst>
                <a:path w="275" h="132" extrusionOk="0">
                  <a:moveTo>
                    <a:pt x="78" y="0"/>
                  </a:moveTo>
                  <a:cubicBezTo>
                    <a:pt x="51" y="0"/>
                    <a:pt x="24" y="6"/>
                    <a:pt x="0" y="18"/>
                  </a:cubicBezTo>
                  <a:lnTo>
                    <a:pt x="275" y="132"/>
                  </a:lnTo>
                  <a:cubicBezTo>
                    <a:pt x="241" y="47"/>
                    <a:pt x="157" y="0"/>
                    <a:pt x="7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43"/>
            <p:cNvSpPr/>
            <p:nvPr/>
          </p:nvSpPr>
          <p:spPr>
            <a:xfrm>
              <a:off x="3103400" y="4981225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0" y="1"/>
                  </a:moveTo>
                  <a:cubicBezTo>
                    <a:pt x="0" y="138"/>
                    <a:pt x="69" y="206"/>
                    <a:pt x="206" y="20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43"/>
            <p:cNvSpPr/>
            <p:nvPr/>
          </p:nvSpPr>
          <p:spPr>
            <a:xfrm>
              <a:off x="3116550" y="5000100"/>
              <a:ext cx="5175" cy="8600"/>
            </a:xfrm>
            <a:custGeom>
              <a:avLst/>
              <a:gdLst/>
              <a:ahLst/>
              <a:cxnLst/>
              <a:rect l="l" t="t" r="r" b="b"/>
              <a:pathLst>
                <a:path w="207" h="344" extrusionOk="0">
                  <a:moveTo>
                    <a:pt x="0" y="0"/>
                  </a:moveTo>
                  <a:lnTo>
                    <a:pt x="23" y="252"/>
                  </a:lnTo>
                  <a:lnTo>
                    <a:pt x="115" y="343"/>
                  </a:lnTo>
                  <a:lnTo>
                    <a:pt x="206" y="25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43"/>
            <p:cNvSpPr/>
            <p:nvPr/>
          </p:nvSpPr>
          <p:spPr>
            <a:xfrm>
              <a:off x="3116550" y="5005800"/>
              <a:ext cx="5175" cy="6325"/>
            </a:xfrm>
            <a:custGeom>
              <a:avLst/>
              <a:gdLst/>
              <a:ahLst/>
              <a:cxnLst/>
              <a:rect l="l" t="t" r="r" b="b"/>
              <a:pathLst>
                <a:path w="207" h="253" extrusionOk="0">
                  <a:moveTo>
                    <a:pt x="23" y="1"/>
                  </a:moveTo>
                  <a:cubicBezTo>
                    <a:pt x="0" y="115"/>
                    <a:pt x="69" y="230"/>
                    <a:pt x="160" y="252"/>
                  </a:cubicBezTo>
                  <a:cubicBezTo>
                    <a:pt x="183" y="184"/>
                    <a:pt x="206" y="92"/>
                    <a:pt x="2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43"/>
            <p:cNvSpPr/>
            <p:nvPr/>
          </p:nvSpPr>
          <p:spPr>
            <a:xfrm>
              <a:off x="4350550" y="4197275"/>
              <a:ext cx="128875" cy="333000"/>
            </a:xfrm>
            <a:custGeom>
              <a:avLst/>
              <a:gdLst/>
              <a:ahLst/>
              <a:cxnLst/>
              <a:rect l="l" t="t" r="r" b="b"/>
              <a:pathLst>
                <a:path w="5155" h="13320" extrusionOk="0">
                  <a:moveTo>
                    <a:pt x="358" y="0"/>
                  </a:moveTo>
                  <a:cubicBezTo>
                    <a:pt x="1" y="0"/>
                    <a:pt x="72" y="329"/>
                    <a:pt x="9" y="580"/>
                  </a:cubicBezTo>
                  <a:cubicBezTo>
                    <a:pt x="32" y="694"/>
                    <a:pt x="55" y="809"/>
                    <a:pt x="78" y="923"/>
                  </a:cubicBezTo>
                  <a:cubicBezTo>
                    <a:pt x="124" y="1037"/>
                    <a:pt x="147" y="1152"/>
                    <a:pt x="169" y="1243"/>
                  </a:cubicBezTo>
                  <a:cubicBezTo>
                    <a:pt x="215" y="1495"/>
                    <a:pt x="284" y="1701"/>
                    <a:pt x="421" y="1906"/>
                  </a:cubicBezTo>
                  <a:cubicBezTo>
                    <a:pt x="947" y="2432"/>
                    <a:pt x="1358" y="3073"/>
                    <a:pt x="1610" y="3781"/>
                  </a:cubicBezTo>
                  <a:cubicBezTo>
                    <a:pt x="2776" y="6800"/>
                    <a:pt x="3874" y="9818"/>
                    <a:pt x="4285" y="13042"/>
                  </a:cubicBezTo>
                  <a:cubicBezTo>
                    <a:pt x="4369" y="13210"/>
                    <a:pt x="4472" y="13320"/>
                    <a:pt x="4664" y="13320"/>
                  </a:cubicBezTo>
                  <a:cubicBezTo>
                    <a:pt x="4682" y="13320"/>
                    <a:pt x="4700" y="13319"/>
                    <a:pt x="4720" y="13317"/>
                  </a:cubicBezTo>
                  <a:cubicBezTo>
                    <a:pt x="4926" y="13042"/>
                    <a:pt x="4949" y="12699"/>
                    <a:pt x="4811" y="12402"/>
                  </a:cubicBezTo>
                  <a:cubicBezTo>
                    <a:pt x="4651" y="12105"/>
                    <a:pt x="4788" y="11853"/>
                    <a:pt x="5154" y="11808"/>
                  </a:cubicBezTo>
                  <a:cubicBezTo>
                    <a:pt x="4834" y="10390"/>
                    <a:pt x="4491" y="8995"/>
                    <a:pt x="4057" y="7600"/>
                  </a:cubicBezTo>
                  <a:cubicBezTo>
                    <a:pt x="3942" y="7074"/>
                    <a:pt x="3759" y="6571"/>
                    <a:pt x="3485" y="6114"/>
                  </a:cubicBezTo>
                  <a:cubicBezTo>
                    <a:pt x="3211" y="5657"/>
                    <a:pt x="3028" y="5153"/>
                    <a:pt x="2913" y="4650"/>
                  </a:cubicBezTo>
                  <a:cubicBezTo>
                    <a:pt x="2479" y="3027"/>
                    <a:pt x="1862" y="1495"/>
                    <a:pt x="695" y="260"/>
                  </a:cubicBezTo>
                  <a:cubicBezTo>
                    <a:pt x="627" y="169"/>
                    <a:pt x="558" y="100"/>
                    <a:pt x="467" y="8"/>
                  </a:cubicBezTo>
                  <a:cubicBezTo>
                    <a:pt x="427" y="3"/>
                    <a:pt x="391" y="0"/>
                    <a:pt x="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43"/>
            <p:cNvSpPr/>
            <p:nvPr/>
          </p:nvSpPr>
          <p:spPr>
            <a:xfrm>
              <a:off x="4147250" y="4003675"/>
              <a:ext cx="214975" cy="214400"/>
            </a:xfrm>
            <a:custGeom>
              <a:avLst/>
              <a:gdLst/>
              <a:ahLst/>
              <a:cxnLst/>
              <a:rect l="l" t="t" r="r" b="b"/>
              <a:pathLst>
                <a:path w="8599" h="8576" extrusionOk="0">
                  <a:moveTo>
                    <a:pt x="870" y="1"/>
                  </a:moveTo>
                  <a:lnTo>
                    <a:pt x="870" y="1"/>
                  </a:lnTo>
                  <a:cubicBezTo>
                    <a:pt x="1" y="389"/>
                    <a:pt x="710" y="732"/>
                    <a:pt x="893" y="1098"/>
                  </a:cubicBezTo>
                  <a:cubicBezTo>
                    <a:pt x="2150" y="1830"/>
                    <a:pt x="3111" y="2905"/>
                    <a:pt x="4163" y="3911"/>
                  </a:cubicBezTo>
                  <a:cubicBezTo>
                    <a:pt x="4780" y="4780"/>
                    <a:pt x="5878" y="5214"/>
                    <a:pt x="6335" y="6243"/>
                  </a:cubicBezTo>
                  <a:cubicBezTo>
                    <a:pt x="6403" y="6312"/>
                    <a:pt x="6472" y="6403"/>
                    <a:pt x="6564" y="6472"/>
                  </a:cubicBezTo>
                  <a:cubicBezTo>
                    <a:pt x="6632" y="6563"/>
                    <a:pt x="6701" y="6632"/>
                    <a:pt x="6769" y="6701"/>
                  </a:cubicBezTo>
                  <a:cubicBezTo>
                    <a:pt x="6907" y="6838"/>
                    <a:pt x="7021" y="6975"/>
                    <a:pt x="7112" y="7135"/>
                  </a:cubicBezTo>
                  <a:cubicBezTo>
                    <a:pt x="7158" y="7227"/>
                    <a:pt x="7204" y="7318"/>
                    <a:pt x="7272" y="7387"/>
                  </a:cubicBezTo>
                  <a:cubicBezTo>
                    <a:pt x="7341" y="7501"/>
                    <a:pt x="7410" y="7638"/>
                    <a:pt x="7478" y="7752"/>
                  </a:cubicBezTo>
                  <a:cubicBezTo>
                    <a:pt x="7524" y="7821"/>
                    <a:pt x="7593" y="7913"/>
                    <a:pt x="7638" y="7981"/>
                  </a:cubicBezTo>
                  <a:cubicBezTo>
                    <a:pt x="7775" y="8118"/>
                    <a:pt x="7867" y="8301"/>
                    <a:pt x="7981" y="8461"/>
                  </a:cubicBezTo>
                  <a:cubicBezTo>
                    <a:pt x="8027" y="8530"/>
                    <a:pt x="8118" y="8576"/>
                    <a:pt x="8233" y="8576"/>
                  </a:cubicBezTo>
                  <a:lnTo>
                    <a:pt x="8347" y="8507"/>
                  </a:lnTo>
                  <a:cubicBezTo>
                    <a:pt x="8370" y="8233"/>
                    <a:pt x="8324" y="7935"/>
                    <a:pt x="8599" y="7752"/>
                  </a:cubicBezTo>
                  <a:cubicBezTo>
                    <a:pt x="8004" y="6769"/>
                    <a:pt x="7295" y="5855"/>
                    <a:pt x="6541" y="4986"/>
                  </a:cubicBezTo>
                  <a:cubicBezTo>
                    <a:pt x="5786" y="4094"/>
                    <a:pt x="4940" y="3293"/>
                    <a:pt x="4025" y="2607"/>
                  </a:cubicBezTo>
                  <a:cubicBezTo>
                    <a:pt x="3751" y="2402"/>
                    <a:pt x="3522" y="2173"/>
                    <a:pt x="3294" y="1921"/>
                  </a:cubicBezTo>
                  <a:cubicBezTo>
                    <a:pt x="2539" y="1213"/>
                    <a:pt x="1807" y="481"/>
                    <a:pt x="870" y="1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43"/>
            <p:cNvSpPr/>
            <p:nvPr/>
          </p:nvSpPr>
          <p:spPr>
            <a:xfrm>
              <a:off x="4096375" y="3965950"/>
              <a:ext cx="78350" cy="66325"/>
            </a:xfrm>
            <a:custGeom>
              <a:avLst/>
              <a:gdLst/>
              <a:ahLst/>
              <a:cxnLst/>
              <a:rect l="l" t="t" r="r" b="b"/>
              <a:pathLst>
                <a:path w="3134" h="2653" extrusionOk="0">
                  <a:moveTo>
                    <a:pt x="618" y="0"/>
                  </a:moveTo>
                  <a:cubicBezTo>
                    <a:pt x="1" y="343"/>
                    <a:pt x="252" y="1075"/>
                    <a:pt x="1" y="1555"/>
                  </a:cubicBezTo>
                  <a:cubicBezTo>
                    <a:pt x="115" y="2081"/>
                    <a:pt x="527" y="2264"/>
                    <a:pt x="1007" y="2379"/>
                  </a:cubicBezTo>
                  <a:cubicBezTo>
                    <a:pt x="1327" y="2379"/>
                    <a:pt x="1670" y="2424"/>
                    <a:pt x="1990" y="2516"/>
                  </a:cubicBezTo>
                  <a:cubicBezTo>
                    <a:pt x="2218" y="2544"/>
                    <a:pt x="2455" y="2653"/>
                    <a:pt x="2696" y="2653"/>
                  </a:cubicBezTo>
                  <a:cubicBezTo>
                    <a:pt x="2841" y="2653"/>
                    <a:pt x="2987" y="2613"/>
                    <a:pt x="3133" y="2493"/>
                  </a:cubicBezTo>
                  <a:cubicBezTo>
                    <a:pt x="3019" y="2333"/>
                    <a:pt x="2882" y="2173"/>
                    <a:pt x="2768" y="1990"/>
                  </a:cubicBezTo>
                  <a:cubicBezTo>
                    <a:pt x="2630" y="1830"/>
                    <a:pt x="2676" y="1578"/>
                    <a:pt x="2882" y="1487"/>
                  </a:cubicBezTo>
                  <a:cubicBezTo>
                    <a:pt x="2219" y="869"/>
                    <a:pt x="1464" y="366"/>
                    <a:pt x="6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43"/>
            <p:cNvSpPr/>
            <p:nvPr/>
          </p:nvSpPr>
          <p:spPr>
            <a:xfrm>
              <a:off x="4040925" y="3939650"/>
              <a:ext cx="70350" cy="63475"/>
            </a:xfrm>
            <a:custGeom>
              <a:avLst/>
              <a:gdLst/>
              <a:ahLst/>
              <a:cxnLst/>
              <a:rect l="l" t="t" r="r" b="b"/>
              <a:pathLst>
                <a:path w="2814" h="2539" extrusionOk="0">
                  <a:moveTo>
                    <a:pt x="1098" y="1"/>
                  </a:moveTo>
                  <a:cubicBezTo>
                    <a:pt x="481" y="206"/>
                    <a:pt x="801" y="481"/>
                    <a:pt x="1075" y="732"/>
                  </a:cubicBezTo>
                  <a:cubicBezTo>
                    <a:pt x="1056" y="735"/>
                    <a:pt x="1037" y="736"/>
                    <a:pt x="1017" y="736"/>
                  </a:cubicBezTo>
                  <a:cubicBezTo>
                    <a:pt x="831" y="736"/>
                    <a:pt x="614" y="642"/>
                    <a:pt x="423" y="642"/>
                  </a:cubicBezTo>
                  <a:cubicBezTo>
                    <a:pt x="242" y="642"/>
                    <a:pt x="85" y="726"/>
                    <a:pt x="1" y="1052"/>
                  </a:cubicBezTo>
                  <a:cubicBezTo>
                    <a:pt x="618" y="1830"/>
                    <a:pt x="1281" y="2470"/>
                    <a:pt x="2333" y="2539"/>
                  </a:cubicBezTo>
                  <a:cubicBezTo>
                    <a:pt x="2630" y="2242"/>
                    <a:pt x="2767" y="1807"/>
                    <a:pt x="2722" y="1373"/>
                  </a:cubicBezTo>
                  <a:cubicBezTo>
                    <a:pt x="2676" y="1258"/>
                    <a:pt x="2722" y="1121"/>
                    <a:pt x="2813" y="1052"/>
                  </a:cubicBezTo>
                  <a:cubicBezTo>
                    <a:pt x="2333" y="595"/>
                    <a:pt x="1738" y="229"/>
                    <a:pt x="1098" y="1"/>
                  </a:cubicBezTo>
                  <a:close/>
                </a:path>
              </a:pathLst>
            </a:custGeom>
            <a:solidFill>
              <a:srgbClr val="DD78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43"/>
            <p:cNvSpPr/>
            <p:nvPr/>
          </p:nvSpPr>
          <p:spPr>
            <a:xfrm>
              <a:off x="3891150" y="3869025"/>
              <a:ext cx="132650" cy="57325"/>
            </a:xfrm>
            <a:custGeom>
              <a:avLst/>
              <a:gdLst/>
              <a:ahLst/>
              <a:cxnLst/>
              <a:rect l="l" t="t" r="r" b="b"/>
              <a:pathLst>
                <a:path w="5306" h="2293" extrusionOk="0">
                  <a:moveTo>
                    <a:pt x="294" y="0"/>
                  </a:moveTo>
                  <a:cubicBezTo>
                    <a:pt x="211" y="0"/>
                    <a:pt x="127" y="19"/>
                    <a:pt x="46" y="59"/>
                  </a:cubicBezTo>
                  <a:cubicBezTo>
                    <a:pt x="1" y="150"/>
                    <a:pt x="1" y="287"/>
                    <a:pt x="46" y="402"/>
                  </a:cubicBezTo>
                  <a:cubicBezTo>
                    <a:pt x="366" y="790"/>
                    <a:pt x="824" y="859"/>
                    <a:pt x="1235" y="1042"/>
                  </a:cubicBezTo>
                  <a:cubicBezTo>
                    <a:pt x="2333" y="1522"/>
                    <a:pt x="3522" y="1728"/>
                    <a:pt x="4597" y="2277"/>
                  </a:cubicBezTo>
                  <a:cubicBezTo>
                    <a:pt x="4707" y="2277"/>
                    <a:pt x="4822" y="2293"/>
                    <a:pt x="4927" y="2293"/>
                  </a:cubicBezTo>
                  <a:cubicBezTo>
                    <a:pt x="5127" y="2293"/>
                    <a:pt x="5291" y="2234"/>
                    <a:pt x="5306" y="1888"/>
                  </a:cubicBezTo>
                  <a:cubicBezTo>
                    <a:pt x="3796" y="1111"/>
                    <a:pt x="2219" y="493"/>
                    <a:pt x="595" y="82"/>
                  </a:cubicBezTo>
                  <a:cubicBezTo>
                    <a:pt x="505" y="30"/>
                    <a:pt x="401" y="0"/>
                    <a:pt x="294" y="0"/>
                  </a:cubicBezTo>
                  <a:close/>
                </a:path>
              </a:pathLst>
            </a:custGeom>
            <a:solidFill>
              <a:srgbClr val="E590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43"/>
            <p:cNvSpPr/>
            <p:nvPr/>
          </p:nvSpPr>
          <p:spPr>
            <a:xfrm>
              <a:off x="3773400" y="3853275"/>
              <a:ext cx="121775" cy="35725"/>
            </a:xfrm>
            <a:custGeom>
              <a:avLst/>
              <a:gdLst/>
              <a:ahLst/>
              <a:cxnLst/>
              <a:rect l="l" t="t" r="r" b="b"/>
              <a:pathLst>
                <a:path w="4871" h="1429" extrusionOk="0">
                  <a:moveTo>
                    <a:pt x="866" y="1"/>
                  </a:moveTo>
                  <a:cubicBezTo>
                    <a:pt x="577" y="1"/>
                    <a:pt x="289" y="9"/>
                    <a:pt x="0" y="26"/>
                  </a:cubicBezTo>
                  <a:lnTo>
                    <a:pt x="0" y="231"/>
                  </a:lnTo>
                  <a:cubicBezTo>
                    <a:pt x="0" y="346"/>
                    <a:pt x="23" y="437"/>
                    <a:pt x="46" y="529"/>
                  </a:cubicBezTo>
                  <a:lnTo>
                    <a:pt x="114" y="666"/>
                  </a:lnTo>
                  <a:cubicBezTo>
                    <a:pt x="160" y="757"/>
                    <a:pt x="206" y="872"/>
                    <a:pt x="252" y="963"/>
                  </a:cubicBezTo>
                  <a:cubicBezTo>
                    <a:pt x="274" y="1055"/>
                    <a:pt x="343" y="1146"/>
                    <a:pt x="389" y="1238"/>
                  </a:cubicBezTo>
                  <a:cubicBezTo>
                    <a:pt x="480" y="1329"/>
                    <a:pt x="572" y="1375"/>
                    <a:pt x="686" y="1420"/>
                  </a:cubicBezTo>
                  <a:cubicBezTo>
                    <a:pt x="724" y="1426"/>
                    <a:pt x="763" y="1429"/>
                    <a:pt x="803" y="1429"/>
                  </a:cubicBezTo>
                  <a:cubicBezTo>
                    <a:pt x="931" y="1429"/>
                    <a:pt x="1067" y="1399"/>
                    <a:pt x="1189" y="1329"/>
                  </a:cubicBezTo>
                  <a:cubicBezTo>
                    <a:pt x="1514" y="895"/>
                    <a:pt x="1920" y="807"/>
                    <a:pt x="2344" y="807"/>
                  </a:cubicBezTo>
                  <a:cubicBezTo>
                    <a:pt x="2635" y="807"/>
                    <a:pt x="2935" y="849"/>
                    <a:pt x="3224" y="849"/>
                  </a:cubicBezTo>
                  <a:cubicBezTo>
                    <a:pt x="3534" y="862"/>
                    <a:pt x="3844" y="979"/>
                    <a:pt x="4145" y="979"/>
                  </a:cubicBezTo>
                  <a:cubicBezTo>
                    <a:pt x="4354" y="979"/>
                    <a:pt x="4559" y="922"/>
                    <a:pt x="4756" y="734"/>
                  </a:cubicBezTo>
                  <a:cubicBezTo>
                    <a:pt x="4779" y="734"/>
                    <a:pt x="4825" y="712"/>
                    <a:pt x="4848" y="666"/>
                  </a:cubicBezTo>
                  <a:cubicBezTo>
                    <a:pt x="4871" y="620"/>
                    <a:pt x="4848" y="574"/>
                    <a:pt x="4756" y="529"/>
                  </a:cubicBezTo>
                  <a:cubicBezTo>
                    <a:pt x="3482" y="173"/>
                    <a:pt x="2177" y="1"/>
                    <a:pt x="866" y="1"/>
                  </a:cubicBezTo>
                  <a:close/>
                </a:path>
              </a:pathLst>
            </a:custGeom>
            <a:solidFill>
              <a:srgbClr val="E28A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43"/>
            <p:cNvSpPr/>
            <p:nvPr/>
          </p:nvSpPr>
          <p:spPr>
            <a:xfrm>
              <a:off x="3992325" y="3916225"/>
              <a:ext cx="78325" cy="52325"/>
            </a:xfrm>
            <a:custGeom>
              <a:avLst/>
              <a:gdLst/>
              <a:ahLst/>
              <a:cxnLst/>
              <a:rect l="l" t="t" r="r" b="b"/>
              <a:pathLst>
                <a:path w="3133" h="2093" extrusionOk="0">
                  <a:moveTo>
                    <a:pt x="1236" y="0"/>
                  </a:moveTo>
                  <a:cubicBezTo>
                    <a:pt x="1125" y="206"/>
                    <a:pt x="948" y="225"/>
                    <a:pt x="765" y="225"/>
                  </a:cubicBezTo>
                  <a:cubicBezTo>
                    <a:pt x="724" y="225"/>
                    <a:pt x="683" y="224"/>
                    <a:pt x="641" y="224"/>
                  </a:cubicBezTo>
                  <a:cubicBezTo>
                    <a:pt x="603" y="224"/>
                    <a:pt x="564" y="225"/>
                    <a:pt x="527" y="229"/>
                  </a:cubicBezTo>
                  <a:lnTo>
                    <a:pt x="367" y="320"/>
                  </a:lnTo>
                  <a:cubicBezTo>
                    <a:pt x="1" y="892"/>
                    <a:pt x="435" y="846"/>
                    <a:pt x="801" y="892"/>
                  </a:cubicBezTo>
                  <a:cubicBezTo>
                    <a:pt x="834" y="898"/>
                    <a:pt x="870" y="901"/>
                    <a:pt x="908" y="901"/>
                  </a:cubicBezTo>
                  <a:cubicBezTo>
                    <a:pt x="1041" y="901"/>
                    <a:pt x="1198" y="868"/>
                    <a:pt x="1334" y="868"/>
                  </a:cubicBezTo>
                  <a:cubicBezTo>
                    <a:pt x="1557" y="868"/>
                    <a:pt x="1724" y="956"/>
                    <a:pt x="1647" y="1418"/>
                  </a:cubicBezTo>
                  <a:cubicBezTo>
                    <a:pt x="1533" y="1532"/>
                    <a:pt x="1464" y="1692"/>
                    <a:pt x="1464" y="1875"/>
                  </a:cubicBezTo>
                  <a:cubicBezTo>
                    <a:pt x="1554" y="2016"/>
                    <a:pt x="1651" y="2092"/>
                    <a:pt x="1758" y="2092"/>
                  </a:cubicBezTo>
                  <a:cubicBezTo>
                    <a:pt x="1843" y="2092"/>
                    <a:pt x="1935" y="2045"/>
                    <a:pt x="2036" y="1944"/>
                  </a:cubicBezTo>
                  <a:cubicBezTo>
                    <a:pt x="2113" y="1845"/>
                    <a:pt x="2194" y="1815"/>
                    <a:pt x="2281" y="1815"/>
                  </a:cubicBezTo>
                  <a:cubicBezTo>
                    <a:pt x="2376" y="1815"/>
                    <a:pt x="2477" y="1851"/>
                    <a:pt x="2585" y="1875"/>
                  </a:cubicBezTo>
                  <a:cubicBezTo>
                    <a:pt x="2752" y="1917"/>
                    <a:pt x="2871" y="1942"/>
                    <a:pt x="2951" y="1942"/>
                  </a:cubicBezTo>
                  <a:cubicBezTo>
                    <a:pt x="3133" y="1942"/>
                    <a:pt x="3115" y="1813"/>
                    <a:pt x="3019" y="1464"/>
                  </a:cubicBezTo>
                  <a:cubicBezTo>
                    <a:pt x="2951" y="1281"/>
                    <a:pt x="2836" y="1098"/>
                    <a:pt x="3042" y="938"/>
                  </a:cubicBezTo>
                  <a:cubicBezTo>
                    <a:pt x="2493" y="549"/>
                    <a:pt x="1876" y="252"/>
                    <a:pt x="1236" y="0"/>
                  </a:cubicBez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43"/>
            <p:cNvSpPr/>
            <p:nvPr/>
          </p:nvSpPr>
          <p:spPr>
            <a:xfrm>
              <a:off x="3892300" y="3866125"/>
              <a:ext cx="13750" cy="5525"/>
            </a:xfrm>
            <a:custGeom>
              <a:avLst/>
              <a:gdLst/>
              <a:ahLst/>
              <a:cxnLst/>
              <a:rect l="l" t="t" r="r" b="b"/>
              <a:pathLst>
                <a:path w="550" h="221" extrusionOk="0">
                  <a:moveTo>
                    <a:pt x="126" y="1"/>
                  </a:moveTo>
                  <a:cubicBezTo>
                    <a:pt x="84" y="1"/>
                    <a:pt x="42" y="5"/>
                    <a:pt x="0" y="15"/>
                  </a:cubicBezTo>
                  <a:lnTo>
                    <a:pt x="0" y="220"/>
                  </a:lnTo>
                  <a:lnTo>
                    <a:pt x="549" y="198"/>
                  </a:lnTo>
                  <a:cubicBezTo>
                    <a:pt x="440" y="70"/>
                    <a:pt x="287" y="1"/>
                    <a:pt x="126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43"/>
            <p:cNvSpPr/>
            <p:nvPr/>
          </p:nvSpPr>
          <p:spPr>
            <a:xfrm>
              <a:off x="4362200" y="4197475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1" y="0"/>
                  </a:moveTo>
                  <a:lnTo>
                    <a:pt x="229" y="252"/>
                  </a:lnTo>
                  <a:cubicBezTo>
                    <a:pt x="229" y="138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43"/>
            <p:cNvSpPr/>
            <p:nvPr/>
          </p:nvSpPr>
          <p:spPr>
            <a:xfrm>
              <a:off x="3302900" y="3903075"/>
              <a:ext cx="199550" cy="108625"/>
            </a:xfrm>
            <a:custGeom>
              <a:avLst/>
              <a:gdLst/>
              <a:ahLst/>
              <a:cxnLst/>
              <a:rect l="l" t="t" r="r" b="b"/>
              <a:pathLst>
                <a:path w="7982" h="4345" extrusionOk="0">
                  <a:moveTo>
                    <a:pt x="6541" y="0"/>
                  </a:moveTo>
                  <a:cubicBezTo>
                    <a:pt x="6289" y="526"/>
                    <a:pt x="5809" y="618"/>
                    <a:pt x="5306" y="755"/>
                  </a:cubicBezTo>
                  <a:cubicBezTo>
                    <a:pt x="4117" y="1029"/>
                    <a:pt x="2973" y="1601"/>
                    <a:pt x="2013" y="2378"/>
                  </a:cubicBezTo>
                  <a:cubicBezTo>
                    <a:pt x="1830" y="2607"/>
                    <a:pt x="1556" y="2721"/>
                    <a:pt x="1281" y="2767"/>
                  </a:cubicBezTo>
                  <a:cubicBezTo>
                    <a:pt x="915" y="3087"/>
                    <a:pt x="550" y="3384"/>
                    <a:pt x="207" y="3727"/>
                  </a:cubicBezTo>
                  <a:cubicBezTo>
                    <a:pt x="1" y="3933"/>
                    <a:pt x="92" y="4093"/>
                    <a:pt x="527" y="4253"/>
                  </a:cubicBezTo>
                  <a:cubicBezTo>
                    <a:pt x="572" y="4314"/>
                    <a:pt x="649" y="4345"/>
                    <a:pt x="722" y="4345"/>
                  </a:cubicBezTo>
                  <a:cubicBezTo>
                    <a:pt x="758" y="4345"/>
                    <a:pt x="794" y="4337"/>
                    <a:pt x="824" y="4322"/>
                  </a:cubicBezTo>
                  <a:cubicBezTo>
                    <a:pt x="984" y="4253"/>
                    <a:pt x="1121" y="4162"/>
                    <a:pt x="1258" y="4070"/>
                  </a:cubicBezTo>
                  <a:cubicBezTo>
                    <a:pt x="2265" y="3407"/>
                    <a:pt x="3431" y="3041"/>
                    <a:pt x="4437" y="2401"/>
                  </a:cubicBezTo>
                  <a:cubicBezTo>
                    <a:pt x="5535" y="1669"/>
                    <a:pt x="6952" y="1464"/>
                    <a:pt x="7958" y="526"/>
                  </a:cubicBezTo>
                  <a:cubicBezTo>
                    <a:pt x="7981" y="320"/>
                    <a:pt x="7913" y="137"/>
                    <a:pt x="7775" y="0"/>
                  </a:cubicBezTo>
                  <a:close/>
                </a:path>
              </a:pathLst>
            </a:custGeom>
            <a:solidFill>
              <a:srgbClr val="F0AB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43"/>
            <p:cNvSpPr/>
            <p:nvPr/>
          </p:nvSpPr>
          <p:spPr>
            <a:xfrm>
              <a:off x="3164175" y="4048800"/>
              <a:ext cx="114750" cy="117550"/>
            </a:xfrm>
            <a:custGeom>
              <a:avLst/>
              <a:gdLst/>
              <a:ahLst/>
              <a:cxnLst/>
              <a:rect l="l" t="t" r="r" b="b"/>
              <a:pathLst>
                <a:path w="4590" h="4702" extrusionOk="0">
                  <a:moveTo>
                    <a:pt x="4280" y="1"/>
                  </a:moveTo>
                  <a:cubicBezTo>
                    <a:pt x="4217" y="1"/>
                    <a:pt x="4152" y="28"/>
                    <a:pt x="4086" y="94"/>
                  </a:cubicBezTo>
                  <a:cubicBezTo>
                    <a:pt x="3515" y="665"/>
                    <a:pt x="2737" y="1031"/>
                    <a:pt x="2303" y="1763"/>
                  </a:cubicBezTo>
                  <a:cubicBezTo>
                    <a:pt x="2074" y="2174"/>
                    <a:pt x="1731" y="2495"/>
                    <a:pt x="1319" y="2700"/>
                  </a:cubicBezTo>
                  <a:cubicBezTo>
                    <a:pt x="1182" y="2700"/>
                    <a:pt x="1091" y="2815"/>
                    <a:pt x="1068" y="2952"/>
                  </a:cubicBezTo>
                  <a:cubicBezTo>
                    <a:pt x="1068" y="3203"/>
                    <a:pt x="954" y="3432"/>
                    <a:pt x="725" y="3569"/>
                  </a:cubicBezTo>
                  <a:cubicBezTo>
                    <a:pt x="405" y="3775"/>
                    <a:pt x="176" y="4072"/>
                    <a:pt x="39" y="4438"/>
                  </a:cubicBezTo>
                  <a:cubicBezTo>
                    <a:pt x="1" y="4609"/>
                    <a:pt x="42" y="4701"/>
                    <a:pt x="188" y="4701"/>
                  </a:cubicBezTo>
                  <a:cubicBezTo>
                    <a:pt x="218" y="4701"/>
                    <a:pt x="252" y="4698"/>
                    <a:pt x="290" y="4690"/>
                  </a:cubicBezTo>
                  <a:cubicBezTo>
                    <a:pt x="1571" y="3203"/>
                    <a:pt x="2760" y="1649"/>
                    <a:pt x="4384" y="505"/>
                  </a:cubicBezTo>
                  <a:cubicBezTo>
                    <a:pt x="4452" y="414"/>
                    <a:pt x="4521" y="322"/>
                    <a:pt x="4589" y="208"/>
                  </a:cubicBezTo>
                  <a:cubicBezTo>
                    <a:pt x="4501" y="90"/>
                    <a:pt x="4394" y="1"/>
                    <a:pt x="4280" y="1"/>
                  </a:cubicBezTo>
                  <a:close/>
                </a:path>
              </a:pathLst>
            </a:custGeom>
            <a:solidFill>
              <a:srgbClr val="E385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43"/>
            <p:cNvSpPr/>
            <p:nvPr/>
          </p:nvSpPr>
          <p:spPr>
            <a:xfrm>
              <a:off x="3286900" y="4009975"/>
              <a:ext cx="37750" cy="32025"/>
            </a:xfrm>
            <a:custGeom>
              <a:avLst/>
              <a:gdLst/>
              <a:ahLst/>
              <a:cxnLst/>
              <a:rect l="l" t="t" r="r" b="b"/>
              <a:pathLst>
                <a:path w="1510" h="1281" extrusionOk="0">
                  <a:moveTo>
                    <a:pt x="1167" y="0"/>
                  </a:moveTo>
                  <a:cubicBezTo>
                    <a:pt x="984" y="458"/>
                    <a:pt x="435" y="503"/>
                    <a:pt x="161" y="869"/>
                  </a:cubicBezTo>
                  <a:cubicBezTo>
                    <a:pt x="46" y="1029"/>
                    <a:pt x="1" y="1144"/>
                    <a:pt x="183" y="1281"/>
                  </a:cubicBezTo>
                  <a:cubicBezTo>
                    <a:pt x="687" y="1075"/>
                    <a:pt x="1121" y="732"/>
                    <a:pt x="1441" y="297"/>
                  </a:cubicBezTo>
                  <a:cubicBezTo>
                    <a:pt x="1464" y="297"/>
                    <a:pt x="1487" y="275"/>
                    <a:pt x="1487" y="183"/>
                  </a:cubicBezTo>
                  <a:cubicBezTo>
                    <a:pt x="1510" y="115"/>
                    <a:pt x="1464" y="46"/>
                    <a:pt x="1418" y="0"/>
                  </a:cubicBezTo>
                  <a:close/>
                </a:path>
              </a:pathLst>
            </a:custGeom>
            <a:solidFill>
              <a:srgbClr val="DF7E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43"/>
            <p:cNvSpPr/>
            <p:nvPr/>
          </p:nvSpPr>
          <p:spPr>
            <a:xfrm>
              <a:off x="3172000" y="4105950"/>
              <a:ext cx="25175" cy="16650"/>
            </a:xfrm>
            <a:custGeom>
              <a:avLst/>
              <a:gdLst/>
              <a:ahLst/>
              <a:cxnLst/>
              <a:rect l="l" t="t" r="r" b="b"/>
              <a:pathLst>
                <a:path w="1007" h="666" extrusionOk="0">
                  <a:moveTo>
                    <a:pt x="708" y="1"/>
                  </a:moveTo>
                  <a:cubicBezTo>
                    <a:pt x="649" y="1"/>
                    <a:pt x="571" y="20"/>
                    <a:pt x="458" y="49"/>
                  </a:cubicBezTo>
                  <a:lnTo>
                    <a:pt x="0" y="163"/>
                  </a:lnTo>
                  <a:lnTo>
                    <a:pt x="0" y="414"/>
                  </a:lnTo>
                  <a:lnTo>
                    <a:pt x="755" y="666"/>
                  </a:lnTo>
                  <a:lnTo>
                    <a:pt x="1006" y="414"/>
                  </a:lnTo>
                  <a:cubicBezTo>
                    <a:pt x="880" y="98"/>
                    <a:pt x="841" y="1"/>
                    <a:pt x="708" y="1"/>
                  </a:cubicBezTo>
                  <a:close/>
                </a:path>
              </a:pathLst>
            </a:custGeom>
            <a:solidFill>
              <a:srgbClr val="F0B0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43"/>
            <p:cNvSpPr/>
            <p:nvPr/>
          </p:nvSpPr>
          <p:spPr>
            <a:xfrm>
              <a:off x="3070250" y="4174750"/>
              <a:ext cx="67475" cy="114775"/>
            </a:xfrm>
            <a:custGeom>
              <a:avLst/>
              <a:gdLst/>
              <a:ahLst/>
              <a:cxnLst/>
              <a:rect l="l" t="t" r="r" b="b"/>
              <a:pathLst>
                <a:path w="2699" h="4591" extrusionOk="0">
                  <a:moveTo>
                    <a:pt x="2343" y="0"/>
                  </a:moveTo>
                  <a:cubicBezTo>
                    <a:pt x="2215" y="0"/>
                    <a:pt x="2110" y="129"/>
                    <a:pt x="2058" y="338"/>
                  </a:cubicBezTo>
                  <a:cubicBezTo>
                    <a:pt x="2012" y="544"/>
                    <a:pt x="1898" y="727"/>
                    <a:pt x="1967" y="932"/>
                  </a:cubicBezTo>
                  <a:cubicBezTo>
                    <a:pt x="1989" y="1047"/>
                    <a:pt x="2035" y="1252"/>
                    <a:pt x="1898" y="1252"/>
                  </a:cubicBezTo>
                  <a:cubicBezTo>
                    <a:pt x="1166" y="1321"/>
                    <a:pt x="1029" y="2053"/>
                    <a:pt x="549" y="2419"/>
                  </a:cubicBezTo>
                  <a:cubicBezTo>
                    <a:pt x="572" y="3059"/>
                    <a:pt x="480" y="3676"/>
                    <a:pt x="46" y="4179"/>
                  </a:cubicBezTo>
                  <a:cubicBezTo>
                    <a:pt x="0" y="4568"/>
                    <a:pt x="274" y="4568"/>
                    <a:pt x="549" y="4591"/>
                  </a:cubicBezTo>
                  <a:cubicBezTo>
                    <a:pt x="1486" y="3516"/>
                    <a:pt x="2378" y="2419"/>
                    <a:pt x="2561" y="909"/>
                  </a:cubicBezTo>
                  <a:cubicBezTo>
                    <a:pt x="2584" y="749"/>
                    <a:pt x="2607" y="589"/>
                    <a:pt x="2653" y="429"/>
                  </a:cubicBezTo>
                  <a:cubicBezTo>
                    <a:pt x="2698" y="269"/>
                    <a:pt x="2630" y="86"/>
                    <a:pt x="2470" y="41"/>
                  </a:cubicBezTo>
                  <a:cubicBezTo>
                    <a:pt x="2426" y="13"/>
                    <a:pt x="2383" y="0"/>
                    <a:pt x="2343" y="0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43"/>
            <p:cNvSpPr/>
            <p:nvPr/>
          </p:nvSpPr>
          <p:spPr>
            <a:xfrm>
              <a:off x="3079950" y="4160325"/>
              <a:ext cx="91500" cy="137775"/>
            </a:xfrm>
            <a:custGeom>
              <a:avLst/>
              <a:gdLst/>
              <a:ahLst/>
              <a:cxnLst/>
              <a:rect l="l" t="t" r="r" b="b"/>
              <a:pathLst>
                <a:path w="3660" h="5511" extrusionOk="0">
                  <a:moveTo>
                    <a:pt x="3019" y="0"/>
                  </a:moveTo>
                  <a:cubicBezTo>
                    <a:pt x="2928" y="23"/>
                    <a:pt x="2836" y="69"/>
                    <a:pt x="2745" y="137"/>
                  </a:cubicBezTo>
                  <a:lnTo>
                    <a:pt x="2676" y="252"/>
                  </a:lnTo>
                  <a:cubicBezTo>
                    <a:pt x="2653" y="732"/>
                    <a:pt x="2745" y="1235"/>
                    <a:pt x="2173" y="1509"/>
                  </a:cubicBezTo>
                  <a:cubicBezTo>
                    <a:pt x="1624" y="2744"/>
                    <a:pt x="961" y="3910"/>
                    <a:pt x="161" y="5008"/>
                  </a:cubicBezTo>
                  <a:cubicBezTo>
                    <a:pt x="24" y="5305"/>
                    <a:pt x="1" y="5511"/>
                    <a:pt x="412" y="5511"/>
                  </a:cubicBezTo>
                  <a:cubicBezTo>
                    <a:pt x="1190" y="4208"/>
                    <a:pt x="1990" y="2904"/>
                    <a:pt x="2768" y="1601"/>
                  </a:cubicBezTo>
                  <a:cubicBezTo>
                    <a:pt x="3042" y="1143"/>
                    <a:pt x="3362" y="686"/>
                    <a:pt x="3659" y="252"/>
                  </a:cubicBezTo>
                  <a:lnTo>
                    <a:pt x="3408" y="0"/>
                  </a:lnTo>
                  <a:close/>
                </a:path>
              </a:pathLst>
            </a:custGeom>
            <a:solidFill>
              <a:srgbClr val="E793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43"/>
            <p:cNvSpPr/>
            <p:nvPr/>
          </p:nvSpPr>
          <p:spPr>
            <a:xfrm>
              <a:off x="3135400" y="4151300"/>
              <a:ext cx="24050" cy="15325"/>
            </a:xfrm>
            <a:custGeom>
              <a:avLst/>
              <a:gdLst/>
              <a:ahLst/>
              <a:cxnLst/>
              <a:rect l="l" t="t" r="r" b="b"/>
              <a:pathLst>
                <a:path w="962" h="613" extrusionOk="0">
                  <a:moveTo>
                    <a:pt x="510" y="1"/>
                  </a:moveTo>
                  <a:cubicBezTo>
                    <a:pt x="325" y="1"/>
                    <a:pt x="148" y="103"/>
                    <a:pt x="69" y="293"/>
                  </a:cubicBezTo>
                  <a:cubicBezTo>
                    <a:pt x="1" y="544"/>
                    <a:pt x="275" y="567"/>
                    <a:pt x="458" y="613"/>
                  </a:cubicBezTo>
                  <a:cubicBezTo>
                    <a:pt x="595" y="453"/>
                    <a:pt x="824" y="498"/>
                    <a:pt x="961" y="361"/>
                  </a:cubicBezTo>
                  <a:cubicBezTo>
                    <a:pt x="893" y="247"/>
                    <a:pt x="847" y="132"/>
                    <a:pt x="755" y="64"/>
                  </a:cubicBezTo>
                  <a:cubicBezTo>
                    <a:pt x="678" y="21"/>
                    <a:pt x="593" y="1"/>
                    <a:pt x="510" y="1"/>
                  </a:cubicBezTo>
                  <a:close/>
                </a:path>
              </a:pathLst>
            </a:custGeom>
            <a:solidFill>
              <a:srgbClr val="F0AD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43"/>
            <p:cNvSpPr/>
            <p:nvPr/>
          </p:nvSpPr>
          <p:spPr>
            <a:xfrm>
              <a:off x="3626475" y="3858525"/>
              <a:ext cx="153225" cy="29125"/>
            </a:xfrm>
            <a:custGeom>
              <a:avLst/>
              <a:gdLst/>
              <a:ahLst/>
              <a:cxnLst/>
              <a:rect l="l" t="t" r="r" b="b"/>
              <a:pathLst>
                <a:path w="6129" h="1165" extrusionOk="0">
                  <a:moveTo>
                    <a:pt x="3980" y="0"/>
                  </a:moveTo>
                  <a:cubicBezTo>
                    <a:pt x="2788" y="0"/>
                    <a:pt x="1609" y="299"/>
                    <a:pt x="412" y="319"/>
                  </a:cubicBezTo>
                  <a:cubicBezTo>
                    <a:pt x="320" y="342"/>
                    <a:pt x="206" y="456"/>
                    <a:pt x="115" y="524"/>
                  </a:cubicBezTo>
                  <a:cubicBezTo>
                    <a:pt x="0" y="845"/>
                    <a:pt x="160" y="1028"/>
                    <a:pt x="412" y="1165"/>
                  </a:cubicBezTo>
                  <a:cubicBezTo>
                    <a:pt x="1063" y="1073"/>
                    <a:pt x="1713" y="1042"/>
                    <a:pt x="2365" y="1042"/>
                  </a:cubicBezTo>
                  <a:cubicBezTo>
                    <a:pt x="3500" y="1042"/>
                    <a:pt x="4638" y="1136"/>
                    <a:pt x="5786" y="1165"/>
                  </a:cubicBezTo>
                  <a:cubicBezTo>
                    <a:pt x="6083" y="936"/>
                    <a:pt x="5717" y="456"/>
                    <a:pt x="6129" y="273"/>
                  </a:cubicBezTo>
                  <a:lnTo>
                    <a:pt x="5877" y="21"/>
                  </a:lnTo>
                  <a:cubicBezTo>
                    <a:pt x="5572" y="21"/>
                    <a:pt x="5267" y="42"/>
                    <a:pt x="4962" y="42"/>
                  </a:cubicBezTo>
                  <a:cubicBezTo>
                    <a:pt x="4810" y="42"/>
                    <a:pt x="4657" y="37"/>
                    <a:pt x="4505" y="21"/>
                  </a:cubicBezTo>
                  <a:cubicBezTo>
                    <a:pt x="4330" y="7"/>
                    <a:pt x="4155" y="0"/>
                    <a:pt x="3980" y="0"/>
                  </a:cubicBezTo>
                  <a:close/>
                </a:path>
              </a:pathLst>
            </a:custGeom>
            <a:solidFill>
              <a:srgbClr val="EB9C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43"/>
            <p:cNvSpPr/>
            <p:nvPr/>
          </p:nvSpPr>
          <p:spPr>
            <a:xfrm>
              <a:off x="3497850" y="3871575"/>
              <a:ext cx="137800" cy="46375"/>
            </a:xfrm>
            <a:custGeom>
              <a:avLst/>
              <a:gdLst/>
              <a:ahLst/>
              <a:cxnLst/>
              <a:rect l="l" t="t" r="r" b="b"/>
              <a:pathLst>
                <a:path w="5512" h="1855" extrusionOk="0">
                  <a:moveTo>
                    <a:pt x="3864" y="0"/>
                  </a:moveTo>
                  <a:cubicBezTo>
                    <a:pt x="3238" y="0"/>
                    <a:pt x="2618" y="40"/>
                    <a:pt x="2013" y="277"/>
                  </a:cubicBezTo>
                  <a:cubicBezTo>
                    <a:pt x="1441" y="551"/>
                    <a:pt x="961" y="1031"/>
                    <a:pt x="252" y="1031"/>
                  </a:cubicBezTo>
                  <a:lnTo>
                    <a:pt x="0" y="1260"/>
                  </a:lnTo>
                  <a:lnTo>
                    <a:pt x="0" y="1763"/>
                  </a:lnTo>
                  <a:cubicBezTo>
                    <a:pt x="61" y="1824"/>
                    <a:pt x="143" y="1855"/>
                    <a:pt x="224" y="1855"/>
                  </a:cubicBezTo>
                  <a:cubicBezTo>
                    <a:pt x="265" y="1855"/>
                    <a:pt x="305" y="1847"/>
                    <a:pt x="343" y="1832"/>
                  </a:cubicBezTo>
                  <a:cubicBezTo>
                    <a:pt x="984" y="1512"/>
                    <a:pt x="1670" y="1557"/>
                    <a:pt x="2333" y="1512"/>
                  </a:cubicBezTo>
                  <a:cubicBezTo>
                    <a:pt x="3179" y="1352"/>
                    <a:pt x="4002" y="917"/>
                    <a:pt x="4894" y="871"/>
                  </a:cubicBezTo>
                  <a:cubicBezTo>
                    <a:pt x="4925" y="877"/>
                    <a:pt x="4956" y="879"/>
                    <a:pt x="4987" y="879"/>
                  </a:cubicBezTo>
                  <a:cubicBezTo>
                    <a:pt x="5224" y="879"/>
                    <a:pt x="5430" y="728"/>
                    <a:pt x="5511" y="506"/>
                  </a:cubicBezTo>
                  <a:lnTo>
                    <a:pt x="5260" y="2"/>
                  </a:lnTo>
                  <a:cubicBezTo>
                    <a:pt x="5116" y="8"/>
                    <a:pt x="4973" y="11"/>
                    <a:pt x="4829" y="11"/>
                  </a:cubicBezTo>
                  <a:cubicBezTo>
                    <a:pt x="4507" y="11"/>
                    <a:pt x="4185" y="0"/>
                    <a:pt x="3864" y="0"/>
                  </a:cubicBezTo>
                  <a:close/>
                </a:path>
              </a:pathLst>
            </a:custGeom>
            <a:solidFill>
              <a:srgbClr val="EEA7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43"/>
            <p:cNvSpPr/>
            <p:nvPr/>
          </p:nvSpPr>
          <p:spPr>
            <a:xfrm>
              <a:off x="3057100" y="4278650"/>
              <a:ext cx="33750" cy="51475"/>
            </a:xfrm>
            <a:custGeom>
              <a:avLst/>
              <a:gdLst/>
              <a:ahLst/>
              <a:cxnLst/>
              <a:rect l="l" t="t" r="r" b="b"/>
              <a:pathLst>
                <a:path w="1350" h="2059" extrusionOk="0">
                  <a:moveTo>
                    <a:pt x="572" y="1"/>
                  </a:moveTo>
                  <a:cubicBezTo>
                    <a:pt x="0" y="252"/>
                    <a:pt x="69" y="778"/>
                    <a:pt x="69" y="1258"/>
                  </a:cubicBezTo>
                  <a:cubicBezTo>
                    <a:pt x="297" y="1350"/>
                    <a:pt x="480" y="1533"/>
                    <a:pt x="572" y="1761"/>
                  </a:cubicBezTo>
                  <a:cubicBezTo>
                    <a:pt x="663" y="1876"/>
                    <a:pt x="686" y="2036"/>
                    <a:pt x="846" y="2059"/>
                  </a:cubicBezTo>
                  <a:cubicBezTo>
                    <a:pt x="1006" y="1921"/>
                    <a:pt x="1098" y="1716"/>
                    <a:pt x="1075" y="1510"/>
                  </a:cubicBezTo>
                  <a:cubicBezTo>
                    <a:pt x="1029" y="1441"/>
                    <a:pt x="846" y="1304"/>
                    <a:pt x="1121" y="1304"/>
                  </a:cubicBezTo>
                  <a:cubicBezTo>
                    <a:pt x="1258" y="1167"/>
                    <a:pt x="1349" y="984"/>
                    <a:pt x="1326" y="778"/>
                  </a:cubicBezTo>
                  <a:cubicBezTo>
                    <a:pt x="1143" y="664"/>
                    <a:pt x="1052" y="481"/>
                    <a:pt x="1075" y="275"/>
                  </a:cubicBezTo>
                  <a:lnTo>
                    <a:pt x="1075" y="275"/>
                  </a:lnTo>
                  <a:cubicBezTo>
                    <a:pt x="1057" y="277"/>
                    <a:pt x="1040" y="278"/>
                    <a:pt x="1023" y="278"/>
                  </a:cubicBezTo>
                  <a:cubicBezTo>
                    <a:pt x="838" y="278"/>
                    <a:pt x="676" y="168"/>
                    <a:pt x="572" y="1"/>
                  </a:cubicBez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43"/>
            <p:cNvSpPr/>
            <p:nvPr/>
          </p:nvSpPr>
          <p:spPr>
            <a:xfrm>
              <a:off x="3052525" y="431067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EC9E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43"/>
            <p:cNvSpPr/>
            <p:nvPr/>
          </p:nvSpPr>
          <p:spPr>
            <a:xfrm>
              <a:off x="4160975" y="5094775"/>
              <a:ext cx="115500" cy="100025"/>
            </a:xfrm>
            <a:custGeom>
              <a:avLst/>
              <a:gdLst/>
              <a:ahLst/>
              <a:cxnLst/>
              <a:rect l="l" t="t" r="r" b="b"/>
              <a:pathLst>
                <a:path w="4620" h="4001" extrusionOk="0">
                  <a:moveTo>
                    <a:pt x="4391" y="0"/>
                  </a:moveTo>
                  <a:cubicBezTo>
                    <a:pt x="4370" y="0"/>
                    <a:pt x="4347" y="3"/>
                    <a:pt x="4322" y="9"/>
                  </a:cubicBezTo>
                  <a:cubicBezTo>
                    <a:pt x="4139" y="55"/>
                    <a:pt x="3957" y="169"/>
                    <a:pt x="3819" y="329"/>
                  </a:cubicBezTo>
                  <a:cubicBezTo>
                    <a:pt x="3408" y="695"/>
                    <a:pt x="3065" y="1175"/>
                    <a:pt x="2539" y="1473"/>
                  </a:cubicBezTo>
                  <a:cubicBezTo>
                    <a:pt x="2150" y="1770"/>
                    <a:pt x="1761" y="2067"/>
                    <a:pt x="1350" y="2319"/>
                  </a:cubicBezTo>
                  <a:cubicBezTo>
                    <a:pt x="1144" y="2433"/>
                    <a:pt x="984" y="2570"/>
                    <a:pt x="847" y="2753"/>
                  </a:cubicBezTo>
                  <a:cubicBezTo>
                    <a:pt x="732" y="2890"/>
                    <a:pt x="595" y="2982"/>
                    <a:pt x="435" y="3073"/>
                  </a:cubicBezTo>
                  <a:cubicBezTo>
                    <a:pt x="115" y="3302"/>
                    <a:pt x="1" y="3622"/>
                    <a:pt x="275" y="3896"/>
                  </a:cubicBezTo>
                  <a:cubicBezTo>
                    <a:pt x="356" y="3971"/>
                    <a:pt x="432" y="4000"/>
                    <a:pt x="505" y="4000"/>
                  </a:cubicBezTo>
                  <a:cubicBezTo>
                    <a:pt x="699" y="4000"/>
                    <a:pt x="870" y="3797"/>
                    <a:pt x="1052" y="3713"/>
                  </a:cubicBezTo>
                  <a:cubicBezTo>
                    <a:pt x="1167" y="3553"/>
                    <a:pt x="1418" y="3599"/>
                    <a:pt x="1533" y="3462"/>
                  </a:cubicBezTo>
                  <a:cubicBezTo>
                    <a:pt x="1624" y="3073"/>
                    <a:pt x="2059" y="3142"/>
                    <a:pt x="2287" y="2959"/>
                  </a:cubicBezTo>
                  <a:cubicBezTo>
                    <a:pt x="2424" y="2799"/>
                    <a:pt x="2653" y="2890"/>
                    <a:pt x="2767" y="2707"/>
                  </a:cubicBezTo>
                  <a:cubicBezTo>
                    <a:pt x="2973" y="2433"/>
                    <a:pt x="3179" y="2204"/>
                    <a:pt x="3431" y="1976"/>
                  </a:cubicBezTo>
                  <a:cubicBezTo>
                    <a:pt x="3979" y="1518"/>
                    <a:pt x="4185" y="832"/>
                    <a:pt x="4597" y="261"/>
                  </a:cubicBezTo>
                  <a:cubicBezTo>
                    <a:pt x="4620" y="192"/>
                    <a:pt x="4597" y="101"/>
                    <a:pt x="4551" y="55"/>
                  </a:cubicBezTo>
                  <a:cubicBezTo>
                    <a:pt x="4501" y="21"/>
                    <a:pt x="4451" y="0"/>
                    <a:pt x="4391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43"/>
            <p:cNvSpPr/>
            <p:nvPr/>
          </p:nvSpPr>
          <p:spPr>
            <a:xfrm>
              <a:off x="4322750" y="4886325"/>
              <a:ext cx="92075" cy="145075"/>
            </a:xfrm>
            <a:custGeom>
              <a:avLst/>
              <a:gdLst/>
              <a:ahLst/>
              <a:cxnLst/>
              <a:rect l="l" t="t" r="r" b="b"/>
              <a:pathLst>
                <a:path w="3683" h="5803" extrusionOk="0">
                  <a:moveTo>
                    <a:pt x="3591" y="1"/>
                  </a:moveTo>
                  <a:cubicBezTo>
                    <a:pt x="2150" y="641"/>
                    <a:pt x="2219" y="2242"/>
                    <a:pt x="1441" y="3316"/>
                  </a:cubicBezTo>
                  <a:cubicBezTo>
                    <a:pt x="1383" y="3521"/>
                    <a:pt x="1287" y="3632"/>
                    <a:pt x="1148" y="3632"/>
                  </a:cubicBezTo>
                  <a:cubicBezTo>
                    <a:pt x="1070" y="3632"/>
                    <a:pt x="977" y="3597"/>
                    <a:pt x="870" y="3522"/>
                  </a:cubicBezTo>
                  <a:cubicBezTo>
                    <a:pt x="824" y="3499"/>
                    <a:pt x="773" y="3488"/>
                    <a:pt x="718" y="3488"/>
                  </a:cubicBezTo>
                  <a:cubicBezTo>
                    <a:pt x="664" y="3488"/>
                    <a:pt x="607" y="3499"/>
                    <a:pt x="550" y="3522"/>
                  </a:cubicBezTo>
                  <a:cubicBezTo>
                    <a:pt x="390" y="3682"/>
                    <a:pt x="298" y="3865"/>
                    <a:pt x="252" y="4094"/>
                  </a:cubicBezTo>
                  <a:cubicBezTo>
                    <a:pt x="207" y="4254"/>
                    <a:pt x="230" y="4414"/>
                    <a:pt x="344" y="4551"/>
                  </a:cubicBezTo>
                  <a:lnTo>
                    <a:pt x="344" y="4803"/>
                  </a:lnTo>
                  <a:cubicBezTo>
                    <a:pt x="207" y="5146"/>
                    <a:pt x="1" y="5603"/>
                    <a:pt x="412" y="5763"/>
                  </a:cubicBezTo>
                  <a:cubicBezTo>
                    <a:pt x="470" y="5790"/>
                    <a:pt x="521" y="5802"/>
                    <a:pt x="567" y="5802"/>
                  </a:cubicBezTo>
                  <a:cubicBezTo>
                    <a:pt x="830" y="5802"/>
                    <a:pt x="920" y="5406"/>
                    <a:pt x="1076" y="5191"/>
                  </a:cubicBezTo>
                  <a:cubicBezTo>
                    <a:pt x="1167" y="5077"/>
                    <a:pt x="1236" y="4917"/>
                    <a:pt x="1327" y="4780"/>
                  </a:cubicBezTo>
                  <a:cubicBezTo>
                    <a:pt x="2059" y="4025"/>
                    <a:pt x="2631" y="3111"/>
                    <a:pt x="2996" y="2104"/>
                  </a:cubicBezTo>
                  <a:cubicBezTo>
                    <a:pt x="3019" y="2082"/>
                    <a:pt x="3065" y="2059"/>
                    <a:pt x="3088" y="2013"/>
                  </a:cubicBezTo>
                  <a:cubicBezTo>
                    <a:pt x="3156" y="1761"/>
                    <a:pt x="3271" y="1487"/>
                    <a:pt x="3385" y="1236"/>
                  </a:cubicBezTo>
                  <a:cubicBezTo>
                    <a:pt x="3522" y="938"/>
                    <a:pt x="3591" y="618"/>
                    <a:pt x="3614" y="298"/>
                  </a:cubicBezTo>
                  <a:cubicBezTo>
                    <a:pt x="3637" y="298"/>
                    <a:pt x="3660" y="275"/>
                    <a:pt x="3660" y="207"/>
                  </a:cubicBezTo>
                  <a:cubicBezTo>
                    <a:pt x="3682" y="115"/>
                    <a:pt x="3660" y="46"/>
                    <a:pt x="35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43"/>
            <p:cNvSpPr/>
            <p:nvPr/>
          </p:nvSpPr>
          <p:spPr>
            <a:xfrm>
              <a:off x="4314175" y="5005800"/>
              <a:ext cx="41775" cy="46400"/>
            </a:xfrm>
            <a:custGeom>
              <a:avLst/>
              <a:gdLst/>
              <a:ahLst/>
              <a:cxnLst/>
              <a:rect l="l" t="t" r="r" b="b"/>
              <a:pathLst>
                <a:path w="1671" h="1856" extrusionOk="0">
                  <a:moveTo>
                    <a:pt x="664" y="1"/>
                  </a:moveTo>
                  <a:cubicBezTo>
                    <a:pt x="184" y="458"/>
                    <a:pt x="1" y="1144"/>
                    <a:pt x="161" y="1784"/>
                  </a:cubicBezTo>
                  <a:cubicBezTo>
                    <a:pt x="172" y="1833"/>
                    <a:pt x="204" y="1855"/>
                    <a:pt x="251" y="1855"/>
                  </a:cubicBezTo>
                  <a:cubicBezTo>
                    <a:pt x="493" y="1855"/>
                    <a:pt x="1143" y="1262"/>
                    <a:pt x="1487" y="573"/>
                  </a:cubicBezTo>
                  <a:cubicBezTo>
                    <a:pt x="1556" y="390"/>
                    <a:pt x="1624" y="207"/>
                    <a:pt x="1670" y="1"/>
                  </a:cubicBezTo>
                  <a:lnTo>
                    <a:pt x="1670" y="1"/>
                  </a:lnTo>
                  <a:cubicBezTo>
                    <a:pt x="1533" y="92"/>
                    <a:pt x="1396" y="207"/>
                    <a:pt x="1281" y="321"/>
                  </a:cubicBezTo>
                  <a:cubicBezTo>
                    <a:pt x="1190" y="435"/>
                    <a:pt x="1121" y="595"/>
                    <a:pt x="1007" y="733"/>
                  </a:cubicBezTo>
                  <a:cubicBezTo>
                    <a:pt x="970" y="770"/>
                    <a:pt x="917" y="807"/>
                    <a:pt x="849" y="807"/>
                  </a:cubicBezTo>
                  <a:cubicBezTo>
                    <a:pt x="834" y="807"/>
                    <a:pt x="818" y="805"/>
                    <a:pt x="801" y="801"/>
                  </a:cubicBezTo>
                  <a:cubicBezTo>
                    <a:pt x="755" y="801"/>
                    <a:pt x="687" y="687"/>
                    <a:pt x="687" y="618"/>
                  </a:cubicBezTo>
                  <a:cubicBezTo>
                    <a:pt x="664" y="412"/>
                    <a:pt x="664" y="207"/>
                    <a:pt x="664" y="1"/>
                  </a:cubicBezTo>
                  <a:close/>
                </a:path>
              </a:pathLst>
            </a:custGeom>
            <a:solidFill>
              <a:srgbClr val="CB4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43"/>
            <p:cNvSpPr/>
            <p:nvPr/>
          </p:nvSpPr>
          <p:spPr>
            <a:xfrm>
              <a:off x="4181550" y="5129200"/>
              <a:ext cx="42900" cy="30125"/>
            </a:xfrm>
            <a:custGeom>
              <a:avLst/>
              <a:gdLst/>
              <a:ahLst/>
              <a:cxnLst/>
              <a:rect l="l" t="t" r="r" b="b"/>
              <a:pathLst>
                <a:path w="1716" h="1205" extrusionOk="0">
                  <a:moveTo>
                    <a:pt x="1339" y="1"/>
                  </a:moveTo>
                  <a:cubicBezTo>
                    <a:pt x="1291" y="1"/>
                    <a:pt x="1245" y="18"/>
                    <a:pt x="1213" y="50"/>
                  </a:cubicBezTo>
                  <a:cubicBezTo>
                    <a:pt x="1144" y="164"/>
                    <a:pt x="1053" y="256"/>
                    <a:pt x="961" y="324"/>
                  </a:cubicBezTo>
                  <a:lnTo>
                    <a:pt x="1" y="1102"/>
                  </a:lnTo>
                  <a:cubicBezTo>
                    <a:pt x="58" y="1170"/>
                    <a:pt x="144" y="1205"/>
                    <a:pt x="232" y="1205"/>
                  </a:cubicBezTo>
                  <a:cubicBezTo>
                    <a:pt x="321" y="1205"/>
                    <a:pt x="412" y="1170"/>
                    <a:pt x="481" y="1102"/>
                  </a:cubicBezTo>
                  <a:cubicBezTo>
                    <a:pt x="1167" y="1102"/>
                    <a:pt x="1510" y="690"/>
                    <a:pt x="1716" y="96"/>
                  </a:cubicBezTo>
                  <a:lnTo>
                    <a:pt x="1487" y="73"/>
                  </a:lnTo>
                  <a:cubicBezTo>
                    <a:pt x="1450" y="24"/>
                    <a:pt x="1394" y="1"/>
                    <a:pt x="1339" y="1"/>
                  </a:cubicBez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43"/>
            <p:cNvSpPr/>
            <p:nvPr/>
          </p:nvSpPr>
          <p:spPr>
            <a:xfrm>
              <a:off x="4322750" y="4985650"/>
              <a:ext cx="8025" cy="13900"/>
            </a:xfrm>
            <a:custGeom>
              <a:avLst/>
              <a:gdLst/>
              <a:ahLst/>
              <a:cxnLst/>
              <a:rect l="l" t="t" r="r" b="b"/>
              <a:pathLst>
                <a:path w="321" h="556" extrusionOk="0">
                  <a:moveTo>
                    <a:pt x="207" y="1"/>
                  </a:moveTo>
                  <a:cubicBezTo>
                    <a:pt x="161" y="1"/>
                    <a:pt x="115" y="18"/>
                    <a:pt x="92" y="52"/>
                  </a:cubicBezTo>
                  <a:cubicBezTo>
                    <a:pt x="24" y="98"/>
                    <a:pt x="1" y="189"/>
                    <a:pt x="47" y="258"/>
                  </a:cubicBezTo>
                  <a:lnTo>
                    <a:pt x="321" y="555"/>
                  </a:lnTo>
                  <a:lnTo>
                    <a:pt x="321" y="52"/>
                  </a:lnTo>
                  <a:cubicBezTo>
                    <a:pt x="298" y="18"/>
                    <a:pt x="252" y="1"/>
                    <a:pt x="207" y="1"/>
                  </a:cubicBezTo>
                  <a:close/>
                </a:path>
              </a:pathLst>
            </a:custGeom>
            <a:solidFill>
              <a:srgbClr val="991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43"/>
            <p:cNvSpPr/>
            <p:nvPr/>
          </p:nvSpPr>
          <p:spPr>
            <a:xfrm>
              <a:off x="4218150" y="5162375"/>
              <a:ext cx="12600" cy="6375"/>
            </a:xfrm>
            <a:custGeom>
              <a:avLst/>
              <a:gdLst/>
              <a:ahLst/>
              <a:cxnLst/>
              <a:rect l="l" t="t" r="r" b="b"/>
              <a:pathLst>
                <a:path w="504" h="255" extrusionOk="0">
                  <a:moveTo>
                    <a:pt x="451" y="0"/>
                  </a:moveTo>
                  <a:cubicBezTo>
                    <a:pt x="267" y="0"/>
                    <a:pt x="105" y="109"/>
                    <a:pt x="0" y="255"/>
                  </a:cubicBezTo>
                  <a:lnTo>
                    <a:pt x="503" y="255"/>
                  </a:lnTo>
                  <a:lnTo>
                    <a:pt x="503" y="3"/>
                  </a:lnTo>
                  <a:cubicBezTo>
                    <a:pt x="486" y="1"/>
                    <a:pt x="468" y="0"/>
                    <a:pt x="451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43"/>
            <p:cNvSpPr/>
            <p:nvPr/>
          </p:nvSpPr>
          <p:spPr>
            <a:xfrm>
              <a:off x="4211275" y="5125300"/>
              <a:ext cx="7475" cy="6300"/>
            </a:xfrm>
            <a:custGeom>
              <a:avLst/>
              <a:gdLst/>
              <a:ahLst/>
              <a:cxnLst/>
              <a:rect l="l" t="t" r="r" b="b"/>
              <a:pathLst>
                <a:path w="299" h="252" extrusionOk="0">
                  <a:moveTo>
                    <a:pt x="298" y="0"/>
                  </a:moveTo>
                  <a:cubicBezTo>
                    <a:pt x="161" y="0"/>
                    <a:pt x="47" y="91"/>
                    <a:pt x="1" y="229"/>
                  </a:cubicBezTo>
                  <a:lnTo>
                    <a:pt x="275" y="252"/>
                  </a:lnTo>
                  <a:cubicBezTo>
                    <a:pt x="275" y="160"/>
                    <a:pt x="298" y="91"/>
                    <a:pt x="298" y="0"/>
                  </a:cubicBez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43"/>
            <p:cNvSpPr/>
            <p:nvPr/>
          </p:nvSpPr>
          <p:spPr>
            <a:xfrm>
              <a:off x="3040525" y="4384400"/>
              <a:ext cx="18875" cy="57200"/>
            </a:xfrm>
            <a:custGeom>
              <a:avLst/>
              <a:gdLst/>
              <a:ahLst/>
              <a:cxnLst/>
              <a:rect l="l" t="t" r="r" b="b"/>
              <a:pathLst>
                <a:path w="755" h="2288" extrusionOk="0">
                  <a:moveTo>
                    <a:pt x="549" y="1"/>
                  </a:moveTo>
                  <a:cubicBezTo>
                    <a:pt x="206" y="618"/>
                    <a:pt x="23" y="1304"/>
                    <a:pt x="23" y="2013"/>
                  </a:cubicBezTo>
                  <a:cubicBezTo>
                    <a:pt x="0" y="2082"/>
                    <a:pt x="137" y="2196"/>
                    <a:pt x="229" y="2288"/>
                  </a:cubicBezTo>
                  <a:cubicBezTo>
                    <a:pt x="503" y="1579"/>
                    <a:pt x="686" y="824"/>
                    <a:pt x="755" y="69"/>
                  </a:cubicBezTo>
                  <a:cubicBezTo>
                    <a:pt x="686" y="47"/>
                    <a:pt x="549" y="1"/>
                    <a:pt x="549" y="1"/>
                  </a:cubicBezTo>
                  <a:close/>
                </a:path>
              </a:pathLst>
            </a:custGeom>
            <a:solidFill>
              <a:srgbClr val="E391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43"/>
            <p:cNvSpPr/>
            <p:nvPr/>
          </p:nvSpPr>
          <p:spPr>
            <a:xfrm>
              <a:off x="3052525" y="4323250"/>
              <a:ext cx="25750" cy="44025"/>
            </a:xfrm>
            <a:custGeom>
              <a:avLst/>
              <a:gdLst/>
              <a:ahLst/>
              <a:cxnLst/>
              <a:rect l="l" t="t" r="r" b="b"/>
              <a:pathLst>
                <a:path w="1030" h="1761" extrusionOk="0">
                  <a:moveTo>
                    <a:pt x="755" y="0"/>
                  </a:moveTo>
                  <a:cubicBezTo>
                    <a:pt x="526" y="366"/>
                    <a:pt x="480" y="846"/>
                    <a:pt x="206" y="1235"/>
                  </a:cubicBezTo>
                  <a:cubicBezTo>
                    <a:pt x="0" y="1509"/>
                    <a:pt x="297" y="1647"/>
                    <a:pt x="503" y="1761"/>
                  </a:cubicBezTo>
                  <a:cubicBezTo>
                    <a:pt x="755" y="1304"/>
                    <a:pt x="938" y="800"/>
                    <a:pt x="1029" y="275"/>
                  </a:cubicBezTo>
                  <a:lnTo>
                    <a:pt x="755" y="0"/>
                  </a:lnTo>
                  <a:close/>
                </a:path>
              </a:pathLst>
            </a:custGeom>
            <a:solidFill>
              <a:srgbClr val="E389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43"/>
            <p:cNvSpPr/>
            <p:nvPr/>
          </p:nvSpPr>
          <p:spPr>
            <a:xfrm>
              <a:off x="4337625" y="4498000"/>
              <a:ext cx="138925" cy="476400"/>
            </a:xfrm>
            <a:custGeom>
              <a:avLst/>
              <a:gdLst/>
              <a:ahLst/>
              <a:cxnLst/>
              <a:rect l="l" t="t" r="r" b="b"/>
              <a:pathLst>
                <a:path w="5557" h="19056" extrusionOk="0">
                  <a:moveTo>
                    <a:pt x="3818" y="0"/>
                  </a:moveTo>
                  <a:cubicBezTo>
                    <a:pt x="3554" y="0"/>
                    <a:pt x="3528" y="202"/>
                    <a:pt x="3453" y="785"/>
                  </a:cubicBezTo>
                  <a:cubicBezTo>
                    <a:pt x="3430" y="945"/>
                    <a:pt x="3225" y="945"/>
                    <a:pt x="3133" y="1082"/>
                  </a:cubicBezTo>
                  <a:cubicBezTo>
                    <a:pt x="2904" y="2157"/>
                    <a:pt x="3156" y="3186"/>
                    <a:pt x="3476" y="4215"/>
                  </a:cubicBezTo>
                  <a:cubicBezTo>
                    <a:pt x="3613" y="4398"/>
                    <a:pt x="3705" y="4626"/>
                    <a:pt x="3751" y="4855"/>
                  </a:cubicBezTo>
                  <a:lnTo>
                    <a:pt x="3751" y="5198"/>
                  </a:lnTo>
                  <a:cubicBezTo>
                    <a:pt x="3842" y="5632"/>
                    <a:pt x="3522" y="6067"/>
                    <a:pt x="3705" y="6524"/>
                  </a:cubicBezTo>
                  <a:cubicBezTo>
                    <a:pt x="3765" y="6591"/>
                    <a:pt x="3839" y="6607"/>
                    <a:pt x="3919" y="6607"/>
                  </a:cubicBezTo>
                  <a:cubicBezTo>
                    <a:pt x="3992" y="6607"/>
                    <a:pt x="4071" y="6594"/>
                    <a:pt x="4148" y="6594"/>
                  </a:cubicBezTo>
                  <a:cubicBezTo>
                    <a:pt x="4277" y="6594"/>
                    <a:pt x="4404" y="6630"/>
                    <a:pt x="4505" y="6822"/>
                  </a:cubicBezTo>
                  <a:cubicBezTo>
                    <a:pt x="3933" y="7256"/>
                    <a:pt x="3796" y="7805"/>
                    <a:pt x="4208" y="8491"/>
                  </a:cubicBezTo>
                  <a:cubicBezTo>
                    <a:pt x="4437" y="8902"/>
                    <a:pt x="4299" y="9291"/>
                    <a:pt x="3979" y="9611"/>
                  </a:cubicBezTo>
                  <a:cubicBezTo>
                    <a:pt x="3911" y="9703"/>
                    <a:pt x="3865" y="9794"/>
                    <a:pt x="3842" y="9909"/>
                  </a:cubicBezTo>
                  <a:cubicBezTo>
                    <a:pt x="3751" y="10297"/>
                    <a:pt x="3156" y="10526"/>
                    <a:pt x="3270" y="10800"/>
                  </a:cubicBezTo>
                  <a:cubicBezTo>
                    <a:pt x="3509" y="11397"/>
                    <a:pt x="3324" y="11495"/>
                    <a:pt x="3064" y="11495"/>
                  </a:cubicBezTo>
                  <a:cubicBezTo>
                    <a:pt x="2935" y="11495"/>
                    <a:pt x="2789" y="11472"/>
                    <a:pt x="2665" y="11472"/>
                  </a:cubicBezTo>
                  <a:cubicBezTo>
                    <a:pt x="2559" y="11472"/>
                    <a:pt x="2470" y="11489"/>
                    <a:pt x="2424" y="11555"/>
                  </a:cubicBezTo>
                  <a:cubicBezTo>
                    <a:pt x="2173" y="12332"/>
                    <a:pt x="2058" y="13156"/>
                    <a:pt x="1395" y="13773"/>
                  </a:cubicBezTo>
                  <a:cubicBezTo>
                    <a:pt x="1395" y="12721"/>
                    <a:pt x="2722" y="11715"/>
                    <a:pt x="1395" y="10732"/>
                  </a:cubicBezTo>
                  <a:cubicBezTo>
                    <a:pt x="1300" y="10695"/>
                    <a:pt x="1201" y="10677"/>
                    <a:pt x="1102" y="10677"/>
                  </a:cubicBezTo>
                  <a:cubicBezTo>
                    <a:pt x="891" y="10677"/>
                    <a:pt x="682" y="10759"/>
                    <a:pt x="526" y="10915"/>
                  </a:cubicBezTo>
                  <a:cubicBezTo>
                    <a:pt x="252" y="11143"/>
                    <a:pt x="252" y="11463"/>
                    <a:pt x="183" y="11761"/>
                  </a:cubicBezTo>
                  <a:cubicBezTo>
                    <a:pt x="0" y="13247"/>
                    <a:pt x="366" y="14711"/>
                    <a:pt x="229" y="16197"/>
                  </a:cubicBezTo>
                  <a:cubicBezTo>
                    <a:pt x="229" y="16311"/>
                    <a:pt x="229" y="16426"/>
                    <a:pt x="229" y="16540"/>
                  </a:cubicBezTo>
                  <a:cubicBezTo>
                    <a:pt x="252" y="17089"/>
                    <a:pt x="938" y="17500"/>
                    <a:pt x="435" y="18163"/>
                  </a:cubicBezTo>
                  <a:cubicBezTo>
                    <a:pt x="275" y="18392"/>
                    <a:pt x="595" y="18758"/>
                    <a:pt x="824" y="18987"/>
                  </a:cubicBezTo>
                  <a:cubicBezTo>
                    <a:pt x="892" y="19009"/>
                    <a:pt x="938" y="19032"/>
                    <a:pt x="984" y="19055"/>
                  </a:cubicBezTo>
                  <a:cubicBezTo>
                    <a:pt x="1350" y="18689"/>
                    <a:pt x="1304" y="18049"/>
                    <a:pt x="1830" y="17752"/>
                  </a:cubicBezTo>
                  <a:cubicBezTo>
                    <a:pt x="1967" y="17683"/>
                    <a:pt x="1967" y="17386"/>
                    <a:pt x="1990" y="17180"/>
                  </a:cubicBezTo>
                  <a:cubicBezTo>
                    <a:pt x="2013" y="16929"/>
                    <a:pt x="1990" y="16608"/>
                    <a:pt x="2241" y="16517"/>
                  </a:cubicBezTo>
                  <a:cubicBezTo>
                    <a:pt x="2653" y="16311"/>
                    <a:pt x="2676" y="15808"/>
                    <a:pt x="2996" y="15557"/>
                  </a:cubicBezTo>
                  <a:cubicBezTo>
                    <a:pt x="3293" y="14871"/>
                    <a:pt x="3613" y="14230"/>
                    <a:pt x="4002" y="13590"/>
                  </a:cubicBezTo>
                  <a:cubicBezTo>
                    <a:pt x="4391" y="12721"/>
                    <a:pt x="4642" y="11829"/>
                    <a:pt x="4734" y="10892"/>
                  </a:cubicBezTo>
                  <a:cubicBezTo>
                    <a:pt x="4734" y="10640"/>
                    <a:pt x="4780" y="10412"/>
                    <a:pt x="4848" y="10160"/>
                  </a:cubicBezTo>
                  <a:cubicBezTo>
                    <a:pt x="5328" y="8948"/>
                    <a:pt x="5557" y="7622"/>
                    <a:pt x="5511" y="6318"/>
                  </a:cubicBezTo>
                  <a:cubicBezTo>
                    <a:pt x="5237" y="4375"/>
                    <a:pt x="5168" y="2385"/>
                    <a:pt x="4665" y="465"/>
                  </a:cubicBezTo>
                  <a:cubicBezTo>
                    <a:pt x="4642" y="350"/>
                    <a:pt x="4574" y="236"/>
                    <a:pt x="4482" y="144"/>
                  </a:cubicBezTo>
                  <a:cubicBezTo>
                    <a:pt x="4165" y="57"/>
                    <a:pt x="3958" y="0"/>
                    <a:pt x="381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43"/>
            <p:cNvSpPr/>
            <p:nvPr/>
          </p:nvSpPr>
          <p:spPr>
            <a:xfrm>
              <a:off x="4443950" y="4504350"/>
              <a:ext cx="37175" cy="151050"/>
            </a:xfrm>
            <a:custGeom>
              <a:avLst/>
              <a:gdLst/>
              <a:ahLst/>
              <a:cxnLst/>
              <a:rect l="l" t="t" r="r" b="b"/>
              <a:pathLst>
                <a:path w="1487" h="6042" extrusionOk="0">
                  <a:moveTo>
                    <a:pt x="316" y="0"/>
                  </a:moveTo>
                  <a:cubicBezTo>
                    <a:pt x="290" y="0"/>
                    <a:pt x="261" y="2"/>
                    <a:pt x="229" y="5"/>
                  </a:cubicBezTo>
                  <a:cubicBezTo>
                    <a:pt x="229" y="371"/>
                    <a:pt x="1" y="714"/>
                    <a:pt x="344" y="1057"/>
                  </a:cubicBezTo>
                  <a:cubicBezTo>
                    <a:pt x="549" y="1262"/>
                    <a:pt x="504" y="1583"/>
                    <a:pt x="481" y="1880"/>
                  </a:cubicBezTo>
                  <a:cubicBezTo>
                    <a:pt x="458" y="2497"/>
                    <a:pt x="549" y="3115"/>
                    <a:pt x="732" y="3686"/>
                  </a:cubicBezTo>
                  <a:cubicBezTo>
                    <a:pt x="915" y="4281"/>
                    <a:pt x="1030" y="4898"/>
                    <a:pt x="1007" y="5516"/>
                  </a:cubicBezTo>
                  <a:cubicBezTo>
                    <a:pt x="984" y="5721"/>
                    <a:pt x="1098" y="5904"/>
                    <a:pt x="1258" y="6042"/>
                  </a:cubicBezTo>
                  <a:cubicBezTo>
                    <a:pt x="1350" y="5813"/>
                    <a:pt x="1487" y="5584"/>
                    <a:pt x="1373" y="5356"/>
                  </a:cubicBezTo>
                  <a:cubicBezTo>
                    <a:pt x="1144" y="4853"/>
                    <a:pt x="1258" y="4327"/>
                    <a:pt x="1213" y="3824"/>
                  </a:cubicBezTo>
                  <a:cubicBezTo>
                    <a:pt x="732" y="2932"/>
                    <a:pt x="1281" y="1948"/>
                    <a:pt x="984" y="1034"/>
                  </a:cubicBezTo>
                  <a:lnTo>
                    <a:pt x="732" y="759"/>
                  </a:lnTo>
                  <a:cubicBezTo>
                    <a:pt x="427" y="629"/>
                    <a:pt x="849" y="0"/>
                    <a:pt x="3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43"/>
            <p:cNvSpPr/>
            <p:nvPr/>
          </p:nvSpPr>
          <p:spPr>
            <a:xfrm>
              <a:off x="4410225" y="4836600"/>
              <a:ext cx="27475" cy="57200"/>
            </a:xfrm>
            <a:custGeom>
              <a:avLst/>
              <a:gdLst/>
              <a:ahLst/>
              <a:cxnLst/>
              <a:rect l="l" t="t" r="r" b="b"/>
              <a:pathLst>
                <a:path w="1099" h="2288" extrusionOk="0">
                  <a:moveTo>
                    <a:pt x="1098" y="0"/>
                  </a:moveTo>
                  <a:lnTo>
                    <a:pt x="1098" y="0"/>
                  </a:lnTo>
                  <a:cubicBezTo>
                    <a:pt x="961" y="160"/>
                    <a:pt x="824" y="298"/>
                    <a:pt x="664" y="435"/>
                  </a:cubicBezTo>
                  <a:cubicBezTo>
                    <a:pt x="229" y="663"/>
                    <a:pt x="0" y="1167"/>
                    <a:pt x="92" y="1647"/>
                  </a:cubicBezTo>
                  <a:lnTo>
                    <a:pt x="92" y="2013"/>
                  </a:lnTo>
                  <a:cubicBezTo>
                    <a:pt x="92" y="2104"/>
                    <a:pt x="115" y="2196"/>
                    <a:pt x="115" y="2287"/>
                  </a:cubicBezTo>
                  <a:cubicBezTo>
                    <a:pt x="664" y="1624"/>
                    <a:pt x="1075" y="892"/>
                    <a:pt x="1098" y="0"/>
                  </a:cubicBezTo>
                  <a:close/>
                </a:path>
              </a:pathLst>
            </a:custGeom>
            <a:solidFill>
              <a:srgbClr val="CC5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43"/>
            <p:cNvSpPr/>
            <p:nvPr/>
          </p:nvSpPr>
          <p:spPr>
            <a:xfrm>
              <a:off x="4459400" y="4530175"/>
              <a:ext cx="18300" cy="69775"/>
            </a:xfrm>
            <a:custGeom>
              <a:avLst/>
              <a:gdLst/>
              <a:ahLst/>
              <a:cxnLst/>
              <a:rect l="l" t="t" r="r" b="b"/>
              <a:pathLst>
                <a:path w="732" h="2791" extrusionOk="0">
                  <a:moveTo>
                    <a:pt x="366" y="1"/>
                  </a:moveTo>
                  <a:lnTo>
                    <a:pt x="366" y="1"/>
                  </a:lnTo>
                  <a:cubicBezTo>
                    <a:pt x="389" y="229"/>
                    <a:pt x="366" y="481"/>
                    <a:pt x="320" y="710"/>
                  </a:cubicBezTo>
                  <a:cubicBezTo>
                    <a:pt x="0" y="1487"/>
                    <a:pt x="206" y="2150"/>
                    <a:pt x="617" y="2791"/>
                  </a:cubicBezTo>
                  <a:cubicBezTo>
                    <a:pt x="732" y="2036"/>
                    <a:pt x="526" y="1258"/>
                    <a:pt x="617" y="504"/>
                  </a:cubicBezTo>
                  <a:cubicBezTo>
                    <a:pt x="663" y="298"/>
                    <a:pt x="549" y="92"/>
                    <a:pt x="3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43"/>
            <p:cNvSpPr/>
            <p:nvPr/>
          </p:nvSpPr>
          <p:spPr>
            <a:xfrm>
              <a:off x="3008500" y="4621225"/>
              <a:ext cx="25175" cy="27900"/>
            </a:xfrm>
            <a:custGeom>
              <a:avLst/>
              <a:gdLst/>
              <a:ahLst/>
              <a:cxnLst/>
              <a:rect l="l" t="t" r="r" b="b"/>
              <a:pathLst>
                <a:path w="1007" h="1116" extrusionOk="0">
                  <a:moveTo>
                    <a:pt x="678" y="0"/>
                  </a:moveTo>
                  <a:cubicBezTo>
                    <a:pt x="610" y="0"/>
                    <a:pt x="543" y="28"/>
                    <a:pt x="481" y="109"/>
                  </a:cubicBezTo>
                  <a:cubicBezTo>
                    <a:pt x="366" y="269"/>
                    <a:pt x="183" y="360"/>
                    <a:pt x="0" y="360"/>
                  </a:cubicBezTo>
                  <a:cubicBezTo>
                    <a:pt x="46" y="1001"/>
                    <a:pt x="481" y="1115"/>
                    <a:pt x="1007" y="1115"/>
                  </a:cubicBezTo>
                  <a:lnTo>
                    <a:pt x="1007" y="109"/>
                  </a:lnTo>
                  <a:cubicBezTo>
                    <a:pt x="895" y="67"/>
                    <a:pt x="784" y="0"/>
                    <a:pt x="678" y="0"/>
                  </a:cubicBezTo>
                  <a:close/>
                </a:path>
              </a:pathLst>
            </a:custGeom>
            <a:solidFill>
              <a:srgbClr val="C651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43"/>
            <p:cNvSpPr/>
            <p:nvPr/>
          </p:nvSpPr>
          <p:spPr>
            <a:xfrm>
              <a:off x="4022075" y="5156725"/>
              <a:ext cx="171525" cy="121775"/>
            </a:xfrm>
            <a:custGeom>
              <a:avLst/>
              <a:gdLst/>
              <a:ahLst/>
              <a:cxnLst/>
              <a:rect l="l" t="t" r="r" b="b"/>
              <a:pathLst>
                <a:path w="6861" h="4871" extrusionOk="0">
                  <a:moveTo>
                    <a:pt x="6380" y="1"/>
                  </a:moveTo>
                  <a:lnTo>
                    <a:pt x="6357" y="24"/>
                  </a:lnTo>
                  <a:cubicBezTo>
                    <a:pt x="6265" y="92"/>
                    <a:pt x="6174" y="161"/>
                    <a:pt x="6083" y="252"/>
                  </a:cubicBezTo>
                  <a:cubicBezTo>
                    <a:pt x="6014" y="344"/>
                    <a:pt x="5922" y="412"/>
                    <a:pt x="5808" y="481"/>
                  </a:cubicBezTo>
                  <a:cubicBezTo>
                    <a:pt x="5534" y="595"/>
                    <a:pt x="5282" y="755"/>
                    <a:pt x="5099" y="1007"/>
                  </a:cubicBezTo>
                  <a:cubicBezTo>
                    <a:pt x="5008" y="1578"/>
                    <a:pt x="4573" y="1693"/>
                    <a:pt x="4093" y="1739"/>
                  </a:cubicBezTo>
                  <a:cubicBezTo>
                    <a:pt x="3316" y="1853"/>
                    <a:pt x="2607" y="2196"/>
                    <a:pt x="2035" y="2722"/>
                  </a:cubicBezTo>
                  <a:cubicBezTo>
                    <a:pt x="1806" y="3248"/>
                    <a:pt x="1326" y="3385"/>
                    <a:pt x="846" y="3522"/>
                  </a:cubicBezTo>
                  <a:cubicBezTo>
                    <a:pt x="503" y="3614"/>
                    <a:pt x="91" y="3682"/>
                    <a:pt x="0" y="4140"/>
                  </a:cubicBezTo>
                  <a:cubicBezTo>
                    <a:pt x="83" y="4618"/>
                    <a:pt x="284" y="4871"/>
                    <a:pt x="622" y="4871"/>
                  </a:cubicBezTo>
                  <a:cubicBezTo>
                    <a:pt x="753" y="4871"/>
                    <a:pt x="903" y="4833"/>
                    <a:pt x="1075" y="4757"/>
                  </a:cubicBezTo>
                  <a:cubicBezTo>
                    <a:pt x="1372" y="4688"/>
                    <a:pt x="1646" y="4597"/>
                    <a:pt x="1898" y="4460"/>
                  </a:cubicBezTo>
                  <a:cubicBezTo>
                    <a:pt x="2584" y="3842"/>
                    <a:pt x="3590" y="3774"/>
                    <a:pt x="4253" y="3088"/>
                  </a:cubicBezTo>
                  <a:cubicBezTo>
                    <a:pt x="4368" y="2973"/>
                    <a:pt x="4642" y="3019"/>
                    <a:pt x="4848" y="2973"/>
                  </a:cubicBezTo>
                  <a:cubicBezTo>
                    <a:pt x="5099" y="2539"/>
                    <a:pt x="5488" y="2196"/>
                    <a:pt x="5922" y="1967"/>
                  </a:cubicBezTo>
                  <a:cubicBezTo>
                    <a:pt x="6220" y="1807"/>
                    <a:pt x="6448" y="1556"/>
                    <a:pt x="6608" y="1258"/>
                  </a:cubicBezTo>
                  <a:lnTo>
                    <a:pt x="6608" y="1258"/>
                  </a:lnTo>
                  <a:cubicBezTo>
                    <a:pt x="6448" y="1281"/>
                    <a:pt x="6288" y="1304"/>
                    <a:pt x="6128" y="1327"/>
                  </a:cubicBezTo>
                  <a:cubicBezTo>
                    <a:pt x="6060" y="1327"/>
                    <a:pt x="5922" y="1304"/>
                    <a:pt x="5922" y="1258"/>
                  </a:cubicBezTo>
                  <a:cubicBezTo>
                    <a:pt x="5900" y="1167"/>
                    <a:pt x="5877" y="984"/>
                    <a:pt x="5922" y="938"/>
                  </a:cubicBezTo>
                  <a:cubicBezTo>
                    <a:pt x="6060" y="847"/>
                    <a:pt x="6197" y="778"/>
                    <a:pt x="6334" y="732"/>
                  </a:cubicBezTo>
                  <a:cubicBezTo>
                    <a:pt x="6426" y="664"/>
                    <a:pt x="6494" y="572"/>
                    <a:pt x="6586" y="504"/>
                  </a:cubicBezTo>
                  <a:lnTo>
                    <a:pt x="6860" y="1"/>
                  </a:ln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43"/>
            <p:cNvSpPr/>
            <p:nvPr/>
          </p:nvSpPr>
          <p:spPr>
            <a:xfrm>
              <a:off x="3772825" y="5281075"/>
              <a:ext cx="197250" cy="57475"/>
            </a:xfrm>
            <a:custGeom>
              <a:avLst/>
              <a:gdLst/>
              <a:ahLst/>
              <a:cxnLst/>
              <a:rect l="l" t="t" r="r" b="b"/>
              <a:pathLst>
                <a:path w="7890" h="2299" extrusionOk="0">
                  <a:moveTo>
                    <a:pt x="7241" y="0"/>
                  </a:moveTo>
                  <a:cubicBezTo>
                    <a:pt x="7066" y="0"/>
                    <a:pt x="6871" y="42"/>
                    <a:pt x="6700" y="80"/>
                  </a:cubicBezTo>
                  <a:cubicBezTo>
                    <a:pt x="5520" y="860"/>
                    <a:pt x="4242" y="1349"/>
                    <a:pt x="2868" y="1349"/>
                  </a:cubicBezTo>
                  <a:cubicBezTo>
                    <a:pt x="2751" y="1349"/>
                    <a:pt x="2634" y="1345"/>
                    <a:pt x="2516" y="1338"/>
                  </a:cubicBezTo>
                  <a:cubicBezTo>
                    <a:pt x="2698" y="1086"/>
                    <a:pt x="3476" y="926"/>
                    <a:pt x="2721" y="400"/>
                  </a:cubicBezTo>
                  <a:lnTo>
                    <a:pt x="2721" y="400"/>
                  </a:lnTo>
                  <a:cubicBezTo>
                    <a:pt x="2424" y="492"/>
                    <a:pt x="2173" y="698"/>
                    <a:pt x="1852" y="766"/>
                  </a:cubicBezTo>
                  <a:cubicBezTo>
                    <a:pt x="1761" y="812"/>
                    <a:pt x="1669" y="858"/>
                    <a:pt x="1578" y="903"/>
                  </a:cubicBezTo>
                  <a:cubicBezTo>
                    <a:pt x="1418" y="995"/>
                    <a:pt x="1212" y="1041"/>
                    <a:pt x="1052" y="1109"/>
                  </a:cubicBezTo>
                  <a:lnTo>
                    <a:pt x="778" y="1201"/>
                  </a:lnTo>
                  <a:cubicBezTo>
                    <a:pt x="572" y="1269"/>
                    <a:pt x="389" y="1338"/>
                    <a:pt x="206" y="1429"/>
                  </a:cubicBezTo>
                  <a:cubicBezTo>
                    <a:pt x="115" y="1498"/>
                    <a:pt x="46" y="1589"/>
                    <a:pt x="0" y="1681"/>
                  </a:cubicBezTo>
                  <a:cubicBezTo>
                    <a:pt x="51" y="2098"/>
                    <a:pt x="242" y="2185"/>
                    <a:pt x="469" y="2185"/>
                  </a:cubicBezTo>
                  <a:cubicBezTo>
                    <a:pt x="630" y="2185"/>
                    <a:pt x="810" y="2141"/>
                    <a:pt x="970" y="2141"/>
                  </a:cubicBezTo>
                  <a:cubicBezTo>
                    <a:pt x="1090" y="2141"/>
                    <a:pt x="1199" y="2165"/>
                    <a:pt x="1281" y="2253"/>
                  </a:cubicBezTo>
                  <a:cubicBezTo>
                    <a:pt x="1349" y="2275"/>
                    <a:pt x="1441" y="2298"/>
                    <a:pt x="1509" y="2298"/>
                  </a:cubicBezTo>
                  <a:cubicBezTo>
                    <a:pt x="1578" y="2275"/>
                    <a:pt x="1669" y="2253"/>
                    <a:pt x="1738" y="2253"/>
                  </a:cubicBezTo>
                  <a:cubicBezTo>
                    <a:pt x="1830" y="2184"/>
                    <a:pt x="1944" y="2115"/>
                    <a:pt x="2012" y="2047"/>
                  </a:cubicBezTo>
                  <a:lnTo>
                    <a:pt x="2264" y="2047"/>
                  </a:lnTo>
                  <a:cubicBezTo>
                    <a:pt x="2516" y="2127"/>
                    <a:pt x="2773" y="2167"/>
                    <a:pt x="3027" y="2167"/>
                  </a:cubicBezTo>
                  <a:cubicBezTo>
                    <a:pt x="3282" y="2167"/>
                    <a:pt x="3533" y="2127"/>
                    <a:pt x="3773" y="2047"/>
                  </a:cubicBezTo>
                  <a:cubicBezTo>
                    <a:pt x="4346" y="1781"/>
                    <a:pt x="4937" y="1533"/>
                    <a:pt x="5563" y="1533"/>
                  </a:cubicBezTo>
                  <a:cubicBezTo>
                    <a:pt x="5637" y="1533"/>
                    <a:pt x="5711" y="1536"/>
                    <a:pt x="5785" y="1544"/>
                  </a:cubicBezTo>
                  <a:cubicBezTo>
                    <a:pt x="6220" y="1544"/>
                    <a:pt x="6449" y="1224"/>
                    <a:pt x="6792" y="1041"/>
                  </a:cubicBezTo>
                  <a:cubicBezTo>
                    <a:pt x="7089" y="766"/>
                    <a:pt x="7889" y="1063"/>
                    <a:pt x="7752" y="377"/>
                  </a:cubicBezTo>
                  <a:cubicBezTo>
                    <a:pt x="7698" y="83"/>
                    <a:pt x="7489" y="0"/>
                    <a:pt x="72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43"/>
            <p:cNvSpPr/>
            <p:nvPr/>
          </p:nvSpPr>
          <p:spPr>
            <a:xfrm>
              <a:off x="3928300" y="5255050"/>
              <a:ext cx="120650" cy="51475"/>
            </a:xfrm>
            <a:custGeom>
              <a:avLst/>
              <a:gdLst/>
              <a:ahLst/>
              <a:cxnLst/>
              <a:rect l="l" t="t" r="r" b="b"/>
              <a:pathLst>
                <a:path w="4826" h="2059" extrusionOk="0">
                  <a:moveTo>
                    <a:pt x="3682" y="1"/>
                  </a:moveTo>
                  <a:cubicBezTo>
                    <a:pt x="3256" y="149"/>
                    <a:pt x="2860" y="387"/>
                    <a:pt x="2409" y="387"/>
                  </a:cubicBezTo>
                  <a:cubicBezTo>
                    <a:pt x="2303" y="387"/>
                    <a:pt x="2195" y="374"/>
                    <a:pt x="2082" y="344"/>
                  </a:cubicBezTo>
                  <a:cubicBezTo>
                    <a:pt x="1396" y="412"/>
                    <a:pt x="710" y="572"/>
                    <a:pt x="70" y="847"/>
                  </a:cubicBezTo>
                  <a:cubicBezTo>
                    <a:pt x="1" y="1053"/>
                    <a:pt x="138" y="1144"/>
                    <a:pt x="321" y="1213"/>
                  </a:cubicBezTo>
                  <a:cubicBezTo>
                    <a:pt x="359" y="1216"/>
                    <a:pt x="396" y="1217"/>
                    <a:pt x="434" y="1217"/>
                  </a:cubicBezTo>
                  <a:cubicBezTo>
                    <a:pt x="777" y="1217"/>
                    <a:pt x="1122" y="1100"/>
                    <a:pt x="1485" y="1100"/>
                  </a:cubicBezTo>
                  <a:cubicBezTo>
                    <a:pt x="1664" y="1100"/>
                    <a:pt x="1847" y="1128"/>
                    <a:pt x="2036" y="1213"/>
                  </a:cubicBezTo>
                  <a:cubicBezTo>
                    <a:pt x="2036" y="1487"/>
                    <a:pt x="1647" y="1716"/>
                    <a:pt x="1830" y="2059"/>
                  </a:cubicBezTo>
                  <a:cubicBezTo>
                    <a:pt x="2585" y="1784"/>
                    <a:pt x="3339" y="1487"/>
                    <a:pt x="4071" y="1190"/>
                  </a:cubicBezTo>
                  <a:cubicBezTo>
                    <a:pt x="4346" y="1075"/>
                    <a:pt x="4666" y="1098"/>
                    <a:pt x="4826" y="824"/>
                  </a:cubicBezTo>
                  <a:lnTo>
                    <a:pt x="4826" y="824"/>
                  </a:lnTo>
                  <a:cubicBezTo>
                    <a:pt x="4760" y="837"/>
                    <a:pt x="4699" y="842"/>
                    <a:pt x="4643" y="842"/>
                  </a:cubicBezTo>
                  <a:cubicBezTo>
                    <a:pt x="4186" y="842"/>
                    <a:pt x="4005" y="456"/>
                    <a:pt x="3842" y="69"/>
                  </a:cubicBezTo>
                  <a:lnTo>
                    <a:pt x="3682" y="1"/>
                  </a:lnTo>
                  <a:close/>
                </a:path>
              </a:pathLst>
            </a:custGeom>
            <a:solidFill>
              <a:srgbClr val="B03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43"/>
            <p:cNvSpPr/>
            <p:nvPr/>
          </p:nvSpPr>
          <p:spPr>
            <a:xfrm>
              <a:off x="3934025" y="5275075"/>
              <a:ext cx="62900" cy="31450"/>
            </a:xfrm>
            <a:custGeom>
              <a:avLst/>
              <a:gdLst/>
              <a:ahLst/>
              <a:cxnLst/>
              <a:rect l="l" t="t" r="r" b="b"/>
              <a:pathLst>
                <a:path w="2516" h="1258" extrusionOk="0">
                  <a:moveTo>
                    <a:pt x="1628" y="1"/>
                  </a:moveTo>
                  <a:cubicBezTo>
                    <a:pt x="1103" y="1"/>
                    <a:pt x="606" y="274"/>
                    <a:pt x="92" y="274"/>
                  </a:cubicBezTo>
                  <a:lnTo>
                    <a:pt x="1" y="389"/>
                  </a:lnTo>
                  <a:lnTo>
                    <a:pt x="92" y="503"/>
                  </a:lnTo>
                  <a:lnTo>
                    <a:pt x="344" y="503"/>
                  </a:lnTo>
                  <a:cubicBezTo>
                    <a:pt x="371" y="508"/>
                    <a:pt x="400" y="510"/>
                    <a:pt x="431" y="510"/>
                  </a:cubicBezTo>
                  <a:cubicBezTo>
                    <a:pt x="559" y="510"/>
                    <a:pt x="712" y="476"/>
                    <a:pt x="840" y="476"/>
                  </a:cubicBezTo>
                  <a:cubicBezTo>
                    <a:pt x="966" y="476"/>
                    <a:pt x="1068" y="509"/>
                    <a:pt x="1098" y="640"/>
                  </a:cubicBezTo>
                  <a:cubicBezTo>
                    <a:pt x="1212" y="1006"/>
                    <a:pt x="709" y="938"/>
                    <a:pt x="504" y="1075"/>
                  </a:cubicBezTo>
                  <a:cubicBezTo>
                    <a:pt x="458" y="1143"/>
                    <a:pt x="389" y="1189"/>
                    <a:pt x="344" y="1258"/>
                  </a:cubicBezTo>
                  <a:lnTo>
                    <a:pt x="1601" y="1258"/>
                  </a:lnTo>
                  <a:cubicBezTo>
                    <a:pt x="1761" y="869"/>
                    <a:pt x="2127" y="663"/>
                    <a:pt x="2424" y="389"/>
                  </a:cubicBezTo>
                  <a:cubicBezTo>
                    <a:pt x="2516" y="297"/>
                    <a:pt x="2470" y="137"/>
                    <a:pt x="2356" y="92"/>
                  </a:cubicBezTo>
                  <a:cubicBezTo>
                    <a:pt x="2196" y="46"/>
                    <a:pt x="2036" y="23"/>
                    <a:pt x="1876" y="23"/>
                  </a:cubicBezTo>
                  <a:cubicBezTo>
                    <a:pt x="1792" y="7"/>
                    <a:pt x="1710" y="1"/>
                    <a:pt x="1628" y="1"/>
                  </a:cubicBezTo>
                  <a:close/>
                </a:path>
              </a:pathLst>
            </a:custGeom>
            <a:solidFill>
              <a:srgbClr val="C34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43"/>
            <p:cNvSpPr/>
            <p:nvPr/>
          </p:nvSpPr>
          <p:spPr>
            <a:xfrm>
              <a:off x="3660775" y="5298150"/>
              <a:ext cx="157100" cy="40125"/>
            </a:xfrm>
            <a:custGeom>
              <a:avLst/>
              <a:gdLst/>
              <a:ahLst/>
              <a:cxnLst/>
              <a:rect l="l" t="t" r="r" b="b"/>
              <a:pathLst>
                <a:path w="6284" h="1605" extrusionOk="0">
                  <a:moveTo>
                    <a:pt x="6089" y="0"/>
                  </a:moveTo>
                  <a:cubicBezTo>
                    <a:pt x="6044" y="0"/>
                    <a:pt x="5989" y="12"/>
                    <a:pt x="5923" y="37"/>
                  </a:cubicBezTo>
                  <a:lnTo>
                    <a:pt x="5283" y="106"/>
                  </a:lnTo>
                  <a:cubicBezTo>
                    <a:pt x="5092" y="198"/>
                    <a:pt x="4894" y="220"/>
                    <a:pt x="4693" y="220"/>
                  </a:cubicBezTo>
                  <a:cubicBezTo>
                    <a:pt x="4492" y="220"/>
                    <a:pt x="4289" y="198"/>
                    <a:pt x="4088" y="198"/>
                  </a:cubicBezTo>
                  <a:cubicBezTo>
                    <a:pt x="3888" y="198"/>
                    <a:pt x="3689" y="220"/>
                    <a:pt x="3499" y="312"/>
                  </a:cubicBezTo>
                  <a:cubicBezTo>
                    <a:pt x="3432" y="405"/>
                    <a:pt x="3334" y="452"/>
                    <a:pt x="3233" y="452"/>
                  </a:cubicBezTo>
                  <a:cubicBezTo>
                    <a:pt x="3160" y="452"/>
                    <a:pt x="3085" y="428"/>
                    <a:pt x="3019" y="380"/>
                  </a:cubicBezTo>
                  <a:cubicBezTo>
                    <a:pt x="2984" y="329"/>
                    <a:pt x="2924" y="303"/>
                    <a:pt x="2868" y="303"/>
                  </a:cubicBezTo>
                  <a:cubicBezTo>
                    <a:pt x="2849" y="303"/>
                    <a:pt x="2830" y="306"/>
                    <a:pt x="2813" y="312"/>
                  </a:cubicBezTo>
                  <a:cubicBezTo>
                    <a:pt x="2451" y="240"/>
                    <a:pt x="2090" y="180"/>
                    <a:pt x="1728" y="180"/>
                  </a:cubicBezTo>
                  <a:cubicBezTo>
                    <a:pt x="1404" y="180"/>
                    <a:pt x="1079" y="228"/>
                    <a:pt x="755" y="358"/>
                  </a:cubicBezTo>
                  <a:cubicBezTo>
                    <a:pt x="686" y="586"/>
                    <a:pt x="1098" y="815"/>
                    <a:pt x="709" y="998"/>
                  </a:cubicBezTo>
                  <a:cubicBezTo>
                    <a:pt x="458" y="1089"/>
                    <a:pt x="183" y="1089"/>
                    <a:pt x="0" y="1341"/>
                  </a:cubicBezTo>
                  <a:cubicBezTo>
                    <a:pt x="138" y="1501"/>
                    <a:pt x="343" y="1570"/>
                    <a:pt x="549" y="1592"/>
                  </a:cubicBezTo>
                  <a:cubicBezTo>
                    <a:pt x="611" y="1601"/>
                    <a:pt x="672" y="1604"/>
                    <a:pt x="733" y="1604"/>
                  </a:cubicBezTo>
                  <a:cubicBezTo>
                    <a:pt x="1183" y="1604"/>
                    <a:pt x="1589" y="1401"/>
                    <a:pt x="2013" y="1341"/>
                  </a:cubicBezTo>
                  <a:cubicBezTo>
                    <a:pt x="2120" y="1191"/>
                    <a:pt x="2166" y="1041"/>
                    <a:pt x="2359" y="1041"/>
                  </a:cubicBezTo>
                  <a:cubicBezTo>
                    <a:pt x="2373" y="1041"/>
                    <a:pt x="2387" y="1042"/>
                    <a:pt x="2401" y="1044"/>
                  </a:cubicBezTo>
                  <a:cubicBezTo>
                    <a:pt x="2607" y="1089"/>
                    <a:pt x="2790" y="1112"/>
                    <a:pt x="2996" y="1112"/>
                  </a:cubicBezTo>
                  <a:lnTo>
                    <a:pt x="3819" y="1112"/>
                  </a:lnTo>
                  <a:cubicBezTo>
                    <a:pt x="3933" y="1112"/>
                    <a:pt x="4025" y="1112"/>
                    <a:pt x="4139" y="1089"/>
                  </a:cubicBezTo>
                  <a:cubicBezTo>
                    <a:pt x="4368" y="1066"/>
                    <a:pt x="4574" y="975"/>
                    <a:pt x="4757" y="815"/>
                  </a:cubicBezTo>
                  <a:cubicBezTo>
                    <a:pt x="4962" y="632"/>
                    <a:pt x="5305" y="815"/>
                    <a:pt x="5511" y="609"/>
                  </a:cubicBezTo>
                  <a:cubicBezTo>
                    <a:pt x="5648" y="426"/>
                    <a:pt x="5877" y="472"/>
                    <a:pt x="6037" y="358"/>
                  </a:cubicBezTo>
                  <a:lnTo>
                    <a:pt x="6266" y="358"/>
                  </a:lnTo>
                  <a:cubicBezTo>
                    <a:pt x="6284" y="144"/>
                    <a:pt x="6246" y="0"/>
                    <a:pt x="60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43"/>
            <p:cNvSpPr/>
            <p:nvPr/>
          </p:nvSpPr>
          <p:spPr>
            <a:xfrm>
              <a:off x="3633325" y="5295075"/>
              <a:ext cx="97775" cy="37175"/>
            </a:xfrm>
            <a:custGeom>
              <a:avLst/>
              <a:gdLst/>
              <a:ahLst/>
              <a:cxnLst/>
              <a:rect l="l" t="t" r="r" b="b"/>
              <a:pathLst>
                <a:path w="3911" h="1487" extrusionOk="0">
                  <a:moveTo>
                    <a:pt x="824" y="0"/>
                  </a:moveTo>
                  <a:cubicBezTo>
                    <a:pt x="664" y="138"/>
                    <a:pt x="389" y="46"/>
                    <a:pt x="252" y="229"/>
                  </a:cubicBezTo>
                  <a:cubicBezTo>
                    <a:pt x="184" y="549"/>
                    <a:pt x="92" y="869"/>
                    <a:pt x="1" y="1144"/>
                  </a:cubicBezTo>
                  <a:lnTo>
                    <a:pt x="1" y="1327"/>
                  </a:lnTo>
                  <a:lnTo>
                    <a:pt x="92" y="1441"/>
                  </a:lnTo>
                  <a:lnTo>
                    <a:pt x="1075" y="1487"/>
                  </a:lnTo>
                  <a:lnTo>
                    <a:pt x="2082" y="1464"/>
                  </a:lnTo>
                  <a:cubicBezTo>
                    <a:pt x="2265" y="1258"/>
                    <a:pt x="2265" y="938"/>
                    <a:pt x="2082" y="732"/>
                  </a:cubicBezTo>
                  <a:cubicBezTo>
                    <a:pt x="2013" y="572"/>
                    <a:pt x="2082" y="481"/>
                    <a:pt x="2219" y="481"/>
                  </a:cubicBezTo>
                  <a:cubicBezTo>
                    <a:pt x="2768" y="435"/>
                    <a:pt x="3339" y="435"/>
                    <a:pt x="3911" y="435"/>
                  </a:cubicBezTo>
                  <a:cubicBezTo>
                    <a:pt x="3705" y="252"/>
                    <a:pt x="3454" y="298"/>
                    <a:pt x="3225" y="275"/>
                  </a:cubicBezTo>
                  <a:cubicBezTo>
                    <a:pt x="2425" y="206"/>
                    <a:pt x="1601" y="229"/>
                    <a:pt x="824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43"/>
            <p:cNvSpPr/>
            <p:nvPr/>
          </p:nvSpPr>
          <p:spPr>
            <a:xfrm>
              <a:off x="3712800" y="5319075"/>
              <a:ext cx="92050" cy="21175"/>
            </a:xfrm>
            <a:custGeom>
              <a:avLst/>
              <a:gdLst/>
              <a:ahLst/>
              <a:cxnLst/>
              <a:rect l="l" t="t" r="r" b="b"/>
              <a:pathLst>
                <a:path w="3682" h="847" extrusionOk="0">
                  <a:moveTo>
                    <a:pt x="2653" y="1"/>
                  </a:moveTo>
                  <a:lnTo>
                    <a:pt x="1921" y="24"/>
                  </a:lnTo>
                  <a:cubicBezTo>
                    <a:pt x="1887" y="69"/>
                    <a:pt x="1841" y="92"/>
                    <a:pt x="1795" y="92"/>
                  </a:cubicBezTo>
                  <a:cubicBezTo>
                    <a:pt x="1749" y="92"/>
                    <a:pt x="1704" y="69"/>
                    <a:pt x="1669" y="24"/>
                  </a:cubicBezTo>
                  <a:lnTo>
                    <a:pt x="1418" y="24"/>
                  </a:lnTo>
                  <a:cubicBezTo>
                    <a:pt x="1347" y="107"/>
                    <a:pt x="1251" y="147"/>
                    <a:pt x="1156" y="147"/>
                  </a:cubicBezTo>
                  <a:cubicBezTo>
                    <a:pt x="1068" y="147"/>
                    <a:pt x="981" y="113"/>
                    <a:pt x="915" y="47"/>
                  </a:cubicBezTo>
                  <a:lnTo>
                    <a:pt x="160" y="24"/>
                  </a:lnTo>
                  <a:cubicBezTo>
                    <a:pt x="0" y="161"/>
                    <a:pt x="0" y="390"/>
                    <a:pt x="160" y="527"/>
                  </a:cubicBezTo>
                  <a:cubicBezTo>
                    <a:pt x="371" y="639"/>
                    <a:pt x="591" y="668"/>
                    <a:pt x="814" y="668"/>
                  </a:cubicBezTo>
                  <a:cubicBezTo>
                    <a:pt x="1046" y="668"/>
                    <a:pt x="1282" y="637"/>
                    <a:pt x="1511" y="637"/>
                  </a:cubicBezTo>
                  <a:cubicBezTo>
                    <a:pt x="1732" y="637"/>
                    <a:pt x="1947" y="666"/>
                    <a:pt x="2150" y="778"/>
                  </a:cubicBezTo>
                  <a:lnTo>
                    <a:pt x="2904" y="778"/>
                  </a:lnTo>
                  <a:cubicBezTo>
                    <a:pt x="2939" y="824"/>
                    <a:pt x="2990" y="847"/>
                    <a:pt x="3041" y="847"/>
                  </a:cubicBezTo>
                  <a:cubicBezTo>
                    <a:pt x="3093" y="847"/>
                    <a:pt x="3144" y="824"/>
                    <a:pt x="3179" y="778"/>
                  </a:cubicBezTo>
                  <a:lnTo>
                    <a:pt x="3682" y="755"/>
                  </a:lnTo>
                  <a:cubicBezTo>
                    <a:pt x="3505" y="520"/>
                    <a:pt x="3262" y="503"/>
                    <a:pt x="3023" y="503"/>
                  </a:cubicBezTo>
                  <a:cubicBezTo>
                    <a:pt x="2983" y="503"/>
                    <a:pt x="2943" y="504"/>
                    <a:pt x="2904" y="504"/>
                  </a:cubicBezTo>
                  <a:cubicBezTo>
                    <a:pt x="2470" y="504"/>
                    <a:pt x="2607" y="252"/>
                    <a:pt x="2653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43"/>
            <p:cNvSpPr/>
            <p:nvPr/>
          </p:nvSpPr>
          <p:spPr>
            <a:xfrm>
              <a:off x="3716800" y="5331575"/>
              <a:ext cx="50325" cy="6475"/>
            </a:xfrm>
            <a:custGeom>
              <a:avLst/>
              <a:gdLst/>
              <a:ahLst/>
              <a:cxnLst/>
              <a:rect l="l" t="t" r="r" b="b"/>
              <a:pathLst>
                <a:path w="2013" h="259" extrusionOk="0">
                  <a:moveTo>
                    <a:pt x="1426" y="0"/>
                  </a:moveTo>
                  <a:cubicBezTo>
                    <a:pt x="1400" y="0"/>
                    <a:pt x="1375" y="2"/>
                    <a:pt x="1349" y="4"/>
                  </a:cubicBezTo>
                  <a:lnTo>
                    <a:pt x="0" y="4"/>
                  </a:lnTo>
                  <a:cubicBezTo>
                    <a:pt x="124" y="168"/>
                    <a:pt x="302" y="259"/>
                    <a:pt x="487" y="259"/>
                  </a:cubicBezTo>
                  <a:cubicBezTo>
                    <a:pt x="507" y="259"/>
                    <a:pt x="528" y="258"/>
                    <a:pt x="549" y="255"/>
                  </a:cubicBezTo>
                  <a:lnTo>
                    <a:pt x="2013" y="255"/>
                  </a:lnTo>
                  <a:cubicBezTo>
                    <a:pt x="1869" y="91"/>
                    <a:pt x="1651" y="0"/>
                    <a:pt x="1426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43"/>
            <p:cNvSpPr/>
            <p:nvPr/>
          </p:nvSpPr>
          <p:spPr>
            <a:xfrm>
              <a:off x="3578450" y="5312075"/>
              <a:ext cx="40625" cy="13325"/>
            </a:xfrm>
            <a:custGeom>
              <a:avLst/>
              <a:gdLst/>
              <a:ahLst/>
              <a:cxnLst/>
              <a:rect l="l" t="t" r="r" b="b"/>
              <a:pathLst>
                <a:path w="1625" h="533" extrusionOk="0">
                  <a:moveTo>
                    <a:pt x="840" y="1"/>
                  </a:moveTo>
                  <a:cubicBezTo>
                    <a:pt x="796" y="1"/>
                    <a:pt x="753" y="3"/>
                    <a:pt x="709" y="6"/>
                  </a:cubicBezTo>
                  <a:cubicBezTo>
                    <a:pt x="688" y="4"/>
                    <a:pt x="667" y="4"/>
                    <a:pt x="645" y="4"/>
                  </a:cubicBezTo>
                  <a:cubicBezTo>
                    <a:pt x="412" y="4"/>
                    <a:pt x="168" y="115"/>
                    <a:pt x="1" y="304"/>
                  </a:cubicBezTo>
                  <a:cubicBezTo>
                    <a:pt x="138" y="464"/>
                    <a:pt x="344" y="532"/>
                    <a:pt x="549" y="532"/>
                  </a:cubicBezTo>
                  <a:lnTo>
                    <a:pt x="1533" y="532"/>
                  </a:lnTo>
                  <a:cubicBezTo>
                    <a:pt x="1624" y="418"/>
                    <a:pt x="1601" y="258"/>
                    <a:pt x="1487" y="189"/>
                  </a:cubicBezTo>
                  <a:cubicBezTo>
                    <a:pt x="1294" y="55"/>
                    <a:pt x="1070" y="1"/>
                    <a:pt x="840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43"/>
            <p:cNvSpPr/>
            <p:nvPr/>
          </p:nvSpPr>
          <p:spPr>
            <a:xfrm>
              <a:off x="3565300" y="5306500"/>
              <a:ext cx="32600" cy="13175"/>
            </a:xfrm>
            <a:custGeom>
              <a:avLst/>
              <a:gdLst/>
              <a:ahLst/>
              <a:cxnLst/>
              <a:rect l="l" t="t" r="r" b="b"/>
              <a:pathLst>
                <a:path w="1304" h="527" extrusionOk="0">
                  <a:moveTo>
                    <a:pt x="782" y="1"/>
                  </a:moveTo>
                  <a:cubicBezTo>
                    <a:pt x="593" y="1"/>
                    <a:pt x="377" y="76"/>
                    <a:pt x="161" y="138"/>
                  </a:cubicBezTo>
                  <a:cubicBezTo>
                    <a:pt x="46" y="229"/>
                    <a:pt x="1" y="367"/>
                    <a:pt x="46" y="504"/>
                  </a:cubicBezTo>
                  <a:lnTo>
                    <a:pt x="527" y="527"/>
                  </a:lnTo>
                  <a:lnTo>
                    <a:pt x="1304" y="504"/>
                  </a:lnTo>
                  <a:cubicBezTo>
                    <a:pt x="1203" y="114"/>
                    <a:pt x="1013" y="1"/>
                    <a:pt x="782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43"/>
            <p:cNvSpPr/>
            <p:nvPr/>
          </p:nvSpPr>
          <p:spPr>
            <a:xfrm>
              <a:off x="3707650" y="5316425"/>
              <a:ext cx="9175" cy="15250"/>
            </a:xfrm>
            <a:custGeom>
              <a:avLst/>
              <a:gdLst/>
              <a:ahLst/>
              <a:cxnLst/>
              <a:rect l="l" t="t" r="r" b="b"/>
              <a:pathLst>
                <a:path w="367" h="610" extrusionOk="0">
                  <a:moveTo>
                    <a:pt x="209" y="1"/>
                  </a:moveTo>
                  <a:cubicBezTo>
                    <a:pt x="125" y="1"/>
                    <a:pt x="52" y="81"/>
                    <a:pt x="23" y="153"/>
                  </a:cubicBezTo>
                  <a:cubicBezTo>
                    <a:pt x="0" y="290"/>
                    <a:pt x="92" y="473"/>
                    <a:pt x="138" y="610"/>
                  </a:cubicBezTo>
                  <a:lnTo>
                    <a:pt x="366" y="610"/>
                  </a:lnTo>
                  <a:lnTo>
                    <a:pt x="366" y="107"/>
                  </a:lnTo>
                  <a:cubicBezTo>
                    <a:pt x="315" y="30"/>
                    <a:pt x="260" y="1"/>
                    <a:pt x="20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43"/>
            <p:cNvSpPr/>
            <p:nvPr/>
          </p:nvSpPr>
          <p:spPr>
            <a:xfrm>
              <a:off x="3616750" y="5315200"/>
              <a:ext cx="18900" cy="12775"/>
            </a:xfrm>
            <a:custGeom>
              <a:avLst/>
              <a:gdLst/>
              <a:ahLst/>
              <a:cxnLst/>
              <a:rect l="l" t="t" r="r" b="b"/>
              <a:pathLst>
                <a:path w="756" h="511" extrusionOk="0">
                  <a:moveTo>
                    <a:pt x="448" y="0"/>
                  </a:moveTo>
                  <a:cubicBezTo>
                    <a:pt x="318" y="0"/>
                    <a:pt x="162" y="82"/>
                    <a:pt x="1" y="179"/>
                  </a:cubicBezTo>
                  <a:lnTo>
                    <a:pt x="1" y="407"/>
                  </a:lnTo>
                  <a:cubicBezTo>
                    <a:pt x="62" y="407"/>
                    <a:pt x="112" y="418"/>
                    <a:pt x="167" y="418"/>
                  </a:cubicBezTo>
                  <a:cubicBezTo>
                    <a:pt x="194" y="418"/>
                    <a:pt x="222" y="415"/>
                    <a:pt x="252" y="407"/>
                  </a:cubicBezTo>
                  <a:cubicBezTo>
                    <a:pt x="321" y="476"/>
                    <a:pt x="412" y="510"/>
                    <a:pt x="504" y="510"/>
                  </a:cubicBezTo>
                  <a:cubicBezTo>
                    <a:pt x="595" y="510"/>
                    <a:pt x="687" y="476"/>
                    <a:pt x="755" y="407"/>
                  </a:cubicBezTo>
                  <a:cubicBezTo>
                    <a:pt x="707" y="104"/>
                    <a:pt x="594" y="0"/>
                    <a:pt x="448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43"/>
            <p:cNvSpPr/>
            <p:nvPr/>
          </p:nvSpPr>
          <p:spPr>
            <a:xfrm>
              <a:off x="3623050" y="5325950"/>
              <a:ext cx="12600" cy="5450"/>
            </a:xfrm>
            <a:custGeom>
              <a:avLst/>
              <a:gdLst/>
              <a:ahLst/>
              <a:cxnLst/>
              <a:rect l="l" t="t" r="r" b="b"/>
              <a:pathLst>
                <a:path w="504" h="218" extrusionOk="0">
                  <a:moveTo>
                    <a:pt x="0" y="0"/>
                  </a:moveTo>
                  <a:cubicBezTo>
                    <a:pt x="76" y="132"/>
                    <a:pt x="229" y="218"/>
                    <a:pt x="396" y="218"/>
                  </a:cubicBezTo>
                  <a:cubicBezTo>
                    <a:pt x="431" y="218"/>
                    <a:pt x="467" y="214"/>
                    <a:pt x="503" y="206"/>
                  </a:cubicBezTo>
                  <a:lnTo>
                    <a:pt x="503" y="0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43"/>
            <p:cNvSpPr/>
            <p:nvPr/>
          </p:nvSpPr>
          <p:spPr>
            <a:xfrm>
              <a:off x="3560150" y="5311075"/>
              <a:ext cx="6325" cy="8025"/>
            </a:xfrm>
            <a:custGeom>
              <a:avLst/>
              <a:gdLst/>
              <a:ahLst/>
              <a:cxnLst/>
              <a:rect l="l" t="t" r="r" b="b"/>
              <a:pathLst>
                <a:path w="253" h="321" extrusionOk="0">
                  <a:moveTo>
                    <a:pt x="138" y="1"/>
                  </a:moveTo>
                  <a:lnTo>
                    <a:pt x="1" y="92"/>
                  </a:lnTo>
                  <a:cubicBezTo>
                    <a:pt x="1" y="161"/>
                    <a:pt x="1" y="252"/>
                    <a:pt x="1" y="321"/>
                  </a:cubicBezTo>
                  <a:lnTo>
                    <a:pt x="252" y="321"/>
                  </a:lnTo>
                  <a:lnTo>
                    <a:pt x="252" y="69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43"/>
            <p:cNvSpPr/>
            <p:nvPr/>
          </p:nvSpPr>
          <p:spPr>
            <a:xfrm>
              <a:off x="3785400" y="5338525"/>
              <a:ext cx="7450" cy="3025"/>
            </a:xfrm>
            <a:custGeom>
              <a:avLst/>
              <a:gdLst/>
              <a:ahLst/>
              <a:cxnLst/>
              <a:rect l="l" t="t" r="r" b="b"/>
              <a:pathLst>
                <a:path w="298" h="121" extrusionOk="0">
                  <a:moveTo>
                    <a:pt x="0" y="0"/>
                  </a:moveTo>
                  <a:cubicBezTo>
                    <a:pt x="46" y="80"/>
                    <a:pt x="92" y="120"/>
                    <a:pt x="140" y="120"/>
                  </a:cubicBezTo>
                  <a:cubicBezTo>
                    <a:pt x="189" y="120"/>
                    <a:pt x="240" y="80"/>
                    <a:pt x="298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43"/>
            <p:cNvSpPr/>
            <p:nvPr/>
          </p:nvSpPr>
          <p:spPr>
            <a:xfrm>
              <a:off x="3081850" y="4905300"/>
              <a:ext cx="219950" cy="262475"/>
            </a:xfrm>
            <a:custGeom>
              <a:avLst/>
              <a:gdLst/>
              <a:ahLst/>
              <a:cxnLst/>
              <a:rect l="l" t="t" r="r" b="b"/>
              <a:pathLst>
                <a:path w="8798" h="10499" extrusionOk="0">
                  <a:moveTo>
                    <a:pt x="785" y="0"/>
                  </a:moveTo>
                  <a:cubicBezTo>
                    <a:pt x="1" y="0"/>
                    <a:pt x="480" y="765"/>
                    <a:pt x="519" y="1277"/>
                  </a:cubicBezTo>
                  <a:cubicBezTo>
                    <a:pt x="794" y="1574"/>
                    <a:pt x="977" y="1917"/>
                    <a:pt x="1091" y="2283"/>
                  </a:cubicBezTo>
                  <a:cubicBezTo>
                    <a:pt x="1068" y="2717"/>
                    <a:pt x="1457" y="2923"/>
                    <a:pt x="1594" y="3289"/>
                  </a:cubicBezTo>
                  <a:cubicBezTo>
                    <a:pt x="1937" y="3632"/>
                    <a:pt x="1960" y="4089"/>
                    <a:pt x="2143" y="4524"/>
                  </a:cubicBezTo>
                  <a:cubicBezTo>
                    <a:pt x="2211" y="4798"/>
                    <a:pt x="2349" y="5073"/>
                    <a:pt x="2577" y="5256"/>
                  </a:cubicBezTo>
                  <a:cubicBezTo>
                    <a:pt x="3240" y="5804"/>
                    <a:pt x="3812" y="6468"/>
                    <a:pt x="4224" y="7222"/>
                  </a:cubicBezTo>
                  <a:cubicBezTo>
                    <a:pt x="4384" y="7474"/>
                    <a:pt x="4590" y="7680"/>
                    <a:pt x="4864" y="7817"/>
                  </a:cubicBezTo>
                  <a:cubicBezTo>
                    <a:pt x="5276" y="7977"/>
                    <a:pt x="5619" y="8297"/>
                    <a:pt x="5870" y="8686"/>
                  </a:cubicBezTo>
                  <a:cubicBezTo>
                    <a:pt x="6282" y="9417"/>
                    <a:pt x="6991" y="9852"/>
                    <a:pt x="7699" y="10286"/>
                  </a:cubicBezTo>
                  <a:cubicBezTo>
                    <a:pt x="7881" y="10392"/>
                    <a:pt x="8032" y="10498"/>
                    <a:pt x="8207" y="10498"/>
                  </a:cubicBezTo>
                  <a:cubicBezTo>
                    <a:pt x="8296" y="10498"/>
                    <a:pt x="8391" y="10470"/>
                    <a:pt x="8500" y="10401"/>
                  </a:cubicBezTo>
                  <a:cubicBezTo>
                    <a:pt x="8797" y="10195"/>
                    <a:pt x="8683" y="9875"/>
                    <a:pt x="8568" y="9623"/>
                  </a:cubicBezTo>
                  <a:cubicBezTo>
                    <a:pt x="8431" y="9189"/>
                    <a:pt x="8225" y="8777"/>
                    <a:pt x="8111" y="8343"/>
                  </a:cubicBezTo>
                  <a:cubicBezTo>
                    <a:pt x="7791" y="7451"/>
                    <a:pt x="7036" y="6902"/>
                    <a:pt x="6510" y="6193"/>
                  </a:cubicBezTo>
                  <a:cubicBezTo>
                    <a:pt x="5802" y="5301"/>
                    <a:pt x="5024" y="4478"/>
                    <a:pt x="4315" y="3586"/>
                  </a:cubicBezTo>
                  <a:cubicBezTo>
                    <a:pt x="4132" y="3403"/>
                    <a:pt x="3972" y="3198"/>
                    <a:pt x="3835" y="2969"/>
                  </a:cubicBezTo>
                  <a:cubicBezTo>
                    <a:pt x="3789" y="2855"/>
                    <a:pt x="3744" y="2763"/>
                    <a:pt x="3698" y="2672"/>
                  </a:cubicBezTo>
                  <a:cubicBezTo>
                    <a:pt x="3629" y="2580"/>
                    <a:pt x="3538" y="2512"/>
                    <a:pt x="3469" y="2443"/>
                  </a:cubicBezTo>
                  <a:cubicBezTo>
                    <a:pt x="3378" y="2374"/>
                    <a:pt x="3263" y="2329"/>
                    <a:pt x="3172" y="2283"/>
                  </a:cubicBezTo>
                  <a:cubicBezTo>
                    <a:pt x="2463" y="1757"/>
                    <a:pt x="1754" y="1254"/>
                    <a:pt x="1480" y="362"/>
                  </a:cubicBezTo>
                  <a:cubicBezTo>
                    <a:pt x="1434" y="248"/>
                    <a:pt x="1365" y="156"/>
                    <a:pt x="1274" y="65"/>
                  </a:cubicBezTo>
                  <a:cubicBezTo>
                    <a:pt x="1073" y="20"/>
                    <a:pt x="912" y="0"/>
                    <a:pt x="7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43"/>
            <p:cNvSpPr/>
            <p:nvPr/>
          </p:nvSpPr>
          <p:spPr>
            <a:xfrm>
              <a:off x="3202875" y="5100025"/>
              <a:ext cx="145975" cy="100450"/>
            </a:xfrm>
            <a:custGeom>
              <a:avLst/>
              <a:gdLst/>
              <a:ahLst/>
              <a:cxnLst/>
              <a:rect l="l" t="t" r="r" b="b"/>
              <a:pathLst>
                <a:path w="5839" h="4018" extrusionOk="0">
                  <a:moveTo>
                    <a:pt x="157" y="0"/>
                  </a:moveTo>
                  <a:cubicBezTo>
                    <a:pt x="106" y="0"/>
                    <a:pt x="54" y="2"/>
                    <a:pt x="0" y="5"/>
                  </a:cubicBezTo>
                  <a:cubicBezTo>
                    <a:pt x="229" y="256"/>
                    <a:pt x="412" y="508"/>
                    <a:pt x="640" y="759"/>
                  </a:cubicBezTo>
                  <a:cubicBezTo>
                    <a:pt x="869" y="965"/>
                    <a:pt x="1006" y="1217"/>
                    <a:pt x="1029" y="1514"/>
                  </a:cubicBezTo>
                  <a:cubicBezTo>
                    <a:pt x="1098" y="1606"/>
                    <a:pt x="1189" y="1674"/>
                    <a:pt x="1281" y="1766"/>
                  </a:cubicBezTo>
                  <a:cubicBezTo>
                    <a:pt x="1624" y="1994"/>
                    <a:pt x="1898" y="2314"/>
                    <a:pt x="2310" y="2497"/>
                  </a:cubicBezTo>
                  <a:cubicBezTo>
                    <a:pt x="2493" y="2520"/>
                    <a:pt x="2676" y="2635"/>
                    <a:pt x="2767" y="2795"/>
                  </a:cubicBezTo>
                  <a:cubicBezTo>
                    <a:pt x="2881" y="3000"/>
                    <a:pt x="3064" y="3160"/>
                    <a:pt x="3270" y="3275"/>
                  </a:cubicBezTo>
                  <a:cubicBezTo>
                    <a:pt x="3407" y="3412"/>
                    <a:pt x="3636" y="3366"/>
                    <a:pt x="3773" y="3526"/>
                  </a:cubicBezTo>
                  <a:cubicBezTo>
                    <a:pt x="4070" y="3778"/>
                    <a:pt x="4459" y="3755"/>
                    <a:pt x="4779" y="3869"/>
                  </a:cubicBezTo>
                  <a:cubicBezTo>
                    <a:pt x="5059" y="3971"/>
                    <a:pt x="5267" y="4017"/>
                    <a:pt x="5416" y="4017"/>
                  </a:cubicBezTo>
                  <a:cubicBezTo>
                    <a:pt x="5838" y="4017"/>
                    <a:pt x="5776" y="3638"/>
                    <a:pt x="5488" y="3046"/>
                  </a:cubicBezTo>
                  <a:cubicBezTo>
                    <a:pt x="5397" y="2978"/>
                    <a:pt x="5282" y="2909"/>
                    <a:pt x="5191" y="2863"/>
                  </a:cubicBezTo>
                  <a:cubicBezTo>
                    <a:pt x="5054" y="2772"/>
                    <a:pt x="4916" y="2657"/>
                    <a:pt x="4802" y="2543"/>
                  </a:cubicBezTo>
                  <a:cubicBezTo>
                    <a:pt x="4436" y="2200"/>
                    <a:pt x="4139" y="1811"/>
                    <a:pt x="3910" y="1354"/>
                  </a:cubicBezTo>
                  <a:cubicBezTo>
                    <a:pt x="3713" y="1025"/>
                    <a:pt x="3621" y="528"/>
                    <a:pt x="3089" y="528"/>
                  </a:cubicBezTo>
                  <a:cubicBezTo>
                    <a:pt x="3067" y="528"/>
                    <a:pt x="3043" y="529"/>
                    <a:pt x="3019" y="531"/>
                  </a:cubicBezTo>
                  <a:cubicBezTo>
                    <a:pt x="2950" y="1102"/>
                    <a:pt x="3316" y="1537"/>
                    <a:pt x="3522" y="2040"/>
                  </a:cubicBezTo>
                  <a:cubicBezTo>
                    <a:pt x="3590" y="2177"/>
                    <a:pt x="3682" y="2360"/>
                    <a:pt x="3499" y="2452"/>
                  </a:cubicBezTo>
                  <a:cubicBezTo>
                    <a:pt x="3447" y="2472"/>
                    <a:pt x="3391" y="2483"/>
                    <a:pt x="3335" y="2483"/>
                  </a:cubicBezTo>
                  <a:cubicBezTo>
                    <a:pt x="3266" y="2483"/>
                    <a:pt x="3196" y="2467"/>
                    <a:pt x="3133" y="2429"/>
                  </a:cubicBezTo>
                  <a:cubicBezTo>
                    <a:pt x="2401" y="1788"/>
                    <a:pt x="1464" y="1354"/>
                    <a:pt x="961" y="439"/>
                  </a:cubicBezTo>
                  <a:cubicBezTo>
                    <a:pt x="782" y="81"/>
                    <a:pt x="499" y="0"/>
                    <a:pt x="1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43"/>
            <p:cNvSpPr/>
            <p:nvPr/>
          </p:nvSpPr>
          <p:spPr>
            <a:xfrm>
              <a:off x="3034800" y="4753700"/>
              <a:ext cx="62900" cy="116275"/>
            </a:xfrm>
            <a:custGeom>
              <a:avLst/>
              <a:gdLst/>
              <a:ahLst/>
              <a:cxnLst/>
              <a:rect l="l" t="t" r="r" b="b"/>
              <a:pathLst>
                <a:path w="2516" h="4651" extrusionOk="0">
                  <a:moveTo>
                    <a:pt x="503" y="1"/>
                  </a:moveTo>
                  <a:lnTo>
                    <a:pt x="503" y="1"/>
                  </a:lnTo>
                  <a:cubicBezTo>
                    <a:pt x="435" y="275"/>
                    <a:pt x="526" y="618"/>
                    <a:pt x="206" y="824"/>
                  </a:cubicBezTo>
                  <a:cubicBezTo>
                    <a:pt x="0" y="1647"/>
                    <a:pt x="526" y="2219"/>
                    <a:pt x="892" y="2836"/>
                  </a:cubicBezTo>
                  <a:cubicBezTo>
                    <a:pt x="938" y="2928"/>
                    <a:pt x="1006" y="3019"/>
                    <a:pt x="1075" y="3088"/>
                  </a:cubicBezTo>
                  <a:cubicBezTo>
                    <a:pt x="1121" y="3179"/>
                    <a:pt x="1189" y="3271"/>
                    <a:pt x="1258" y="3339"/>
                  </a:cubicBezTo>
                  <a:cubicBezTo>
                    <a:pt x="1304" y="3431"/>
                    <a:pt x="1349" y="3522"/>
                    <a:pt x="1418" y="3591"/>
                  </a:cubicBezTo>
                  <a:cubicBezTo>
                    <a:pt x="1487" y="3842"/>
                    <a:pt x="1601" y="4094"/>
                    <a:pt x="1738" y="4300"/>
                  </a:cubicBezTo>
                  <a:cubicBezTo>
                    <a:pt x="1910" y="4371"/>
                    <a:pt x="2092" y="4650"/>
                    <a:pt x="2254" y="4650"/>
                  </a:cubicBezTo>
                  <a:cubicBezTo>
                    <a:pt x="2350" y="4650"/>
                    <a:pt x="2439" y="4552"/>
                    <a:pt x="2516" y="4254"/>
                  </a:cubicBezTo>
                  <a:cubicBezTo>
                    <a:pt x="2241" y="3659"/>
                    <a:pt x="2058" y="2996"/>
                    <a:pt x="1647" y="2516"/>
                  </a:cubicBezTo>
                  <a:cubicBezTo>
                    <a:pt x="1167" y="1967"/>
                    <a:pt x="984" y="1327"/>
                    <a:pt x="778" y="664"/>
                  </a:cubicBezTo>
                  <a:cubicBezTo>
                    <a:pt x="755" y="412"/>
                    <a:pt x="641" y="184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43"/>
            <p:cNvSpPr/>
            <p:nvPr/>
          </p:nvSpPr>
          <p:spPr>
            <a:xfrm>
              <a:off x="3023375" y="4774275"/>
              <a:ext cx="42325" cy="57550"/>
            </a:xfrm>
            <a:custGeom>
              <a:avLst/>
              <a:gdLst/>
              <a:ahLst/>
              <a:cxnLst/>
              <a:rect l="l" t="t" r="r" b="b"/>
              <a:pathLst>
                <a:path w="1693" h="2302" extrusionOk="0">
                  <a:moveTo>
                    <a:pt x="663" y="1"/>
                  </a:moveTo>
                  <a:lnTo>
                    <a:pt x="663" y="24"/>
                  </a:lnTo>
                  <a:cubicBezTo>
                    <a:pt x="0" y="207"/>
                    <a:pt x="320" y="641"/>
                    <a:pt x="434" y="1007"/>
                  </a:cubicBezTo>
                  <a:cubicBezTo>
                    <a:pt x="434" y="1350"/>
                    <a:pt x="457" y="1670"/>
                    <a:pt x="457" y="1990"/>
                  </a:cubicBezTo>
                  <a:lnTo>
                    <a:pt x="686" y="1990"/>
                  </a:lnTo>
                  <a:cubicBezTo>
                    <a:pt x="958" y="2045"/>
                    <a:pt x="1173" y="2301"/>
                    <a:pt x="1456" y="2301"/>
                  </a:cubicBezTo>
                  <a:cubicBezTo>
                    <a:pt x="1530" y="2301"/>
                    <a:pt x="1608" y="2284"/>
                    <a:pt x="1692" y="2242"/>
                  </a:cubicBezTo>
                  <a:cubicBezTo>
                    <a:pt x="1349" y="1487"/>
                    <a:pt x="1006" y="755"/>
                    <a:pt x="6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43"/>
            <p:cNvSpPr/>
            <p:nvPr/>
          </p:nvSpPr>
          <p:spPr>
            <a:xfrm>
              <a:off x="3025075" y="4742275"/>
              <a:ext cx="17175" cy="57200"/>
            </a:xfrm>
            <a:custGeom>
              <a:avLst/>
              <a:gdLst/>
              <a:ahLst/>
              <a:cxnLst/>
              <a:rect l="l" t="t" r="r" b="b"/>
              <a:pathLst>
                <a:path w="687" h="2288" extrusionOk="0">
                  <a:moveTo>
                    <a:pt x="161" y="0"/>
                  </a:moveTo>
                  <a:cubicBezTo>
                    <a:pt x="92" y="0"/>
                    <a:pt x="1" y="92"/>
                    <a:pt x="1" y="138"/>
                  </a:cubicBezTo>
                  <a:cubicBezTo>
                    <a:pt x="46" y="709"/>
                    <a:pt x="92" y="1281"/>
                    <a:pt x="115" y="1853"/>
                  </a:cubicBezTo>
                  <a:cubicBezTo>
                    <a:pt x="138" y="2035"/>
                    <a:pt x="229" y="2173"/>
                    <a:pt x="366" y="2287"/>
                  </a:cubicBezTo>
                  <a:cubicBezTo>
                    <a:pt x="389" y="1944"/>
                    <a:pt x="229" y="1555"/>
                    <a:pt x="595" y="1281"/>
                  </a:cubicBezTo>
                  <a:cubicBezTo>
                    <a:pt x="687" y="846"/>
                    <a:pt x="435" y="481"/>
                    <a:pt x="344" y="92"/>
                  </a:cubicBezTo>
                  <a:cubicBezTo>
                    <a:pt x="298" y="23"/>
                    <a:pt x="229" y="0"/>
                    <a:pt x="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43"/>
            <p:cNvSpPr/>
            <p:nvPr/>
          </p:nvSpPr>
          <p:spPr>
            <a:xfrm>
              <a:off x="3038800" y="4728550"/>
              <a:ext cx="8025" cy="20600"/>
            </a:xfrm>
            <a:custGeom>
              <a:avLst/>
              <a:gdLst/>
              <a:ahLst/>
              <a:cxnLst/>
              <a:rect l="l" t="t" r="r" b="b"/>
              <a:pathLst>
                <a:path w="321" h="824" extrusionOk="0">
                  <a:moveTo>
                    <a:pt x="92" y="1"/>
                  </a:moveTo>
                  <a:lnTo>
                    <a:pt x="92" y="1"/>
                  </a:lnTo>
                  <a:cubicBezTo>
                    <a:pt x="69" y="298"/>
                    <a:pt x="0" y="595"/>
                    <a:pt x="298" y="824"/>
                  </a:cubicBezTo>
                  <a:cubicBezTo>
                    <a:pt x="321" y="549"/>
                    <a:pt x="252" y="252"/>
                    <a:pt x="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43"/>
            <p:cNvSpPr/>
            <p:nvPr/>
          </p:nvSpPr>
          <p:spPr>
            <a:xfrm>
              <a:off x="3059375" y="4865025"/>
              <a:ext cx="66350" cy="74500"/>
            </a:xfrm>
            <a:custGeom>
              <a:avLst/>
              <a:gdLst/>
              <a:ahLst/>
              <a:cxnLst/>
              <a:rect l="l" t="t" r="r" b="b"/>
              <a:pathLst>
                <a:path w="2654" h="2980" extrusionOk="0">
                  <a:moveTo>
                    <a:pt x="799" y="1"/>
                  </a:moveTo>
                  <a:cubicBezTo>
                    <a:pt x="687" y="1"/>
                    <a:pt x="579" y="45"/>
                    <a:pt x="504" y="121"/>
                  </a:cubicBezTo>
                  <a:lnTo>
                    <a:pt x="1" y="624"/>
                  </a:lnTo>
                  <a:cubicBezTo>
                    <a:pt x="527" y="1333"/>
                    <a:pt x="938" y="2088"/>
                    <a:pt x="1235" y="2911"/>
                  </a:cubicBezTo>
                  <a:cubicBezTo>
                    <a:pt x="1270" y="2956"/>
                    <a:pt x="1321" y="2979"/>
                    <a:pt x="1373" y="2979"/>
                  </a:cubicBezTo>
                  <a:cubicBezTo>
                    <a:pt x="1424" y="2979"/>
                    <a:pt x="1476" y="2956"/>
                    <a:pt x="1510" y="2911"/>
                  </a:cubicBezTo>
                  <a:cubicBezTo>
                    <a:pt x="1578" y="2659"/>
                    <a:pt x="1876" y="2408"/>
                    <a:pt x="1510" y="2156"/>
                  </a:cubicBezTo>
                  <a:cubicBezTo>
                    <a:pt x="1350" y="2042"/>
                    <a:pt x="1464" y="1950"/>
                    <a:pt x="1578" y="1882"/>
                  </a:cubicBezTo>
                  <a:cubicBezTo>
                    <a:pt x="1673" y="1797"/>
                    <a:pt x="1767" y="1766"/>
                    <a:pt x="1861" y="1766"/>
                  </a:cubicBezTo>
                  <a:cubicBezTo>
                    <a:pt x="1996" y="1766"/>
                    <a:pt x="2130" y="1828"/>
                    <a:pt x="2264" y="1882"/>
                  </a:cubicBezTo>
                  <a:cubicBezTo>
                    <a:pt x="2653" y="578"/>
                    <a:pt x="1624" y="395"/>
                    <a:pt x="870" y="7"/>
                  </a:cubicBezTo>
                  <a:cubicBezTo>
                    <a:pt x="846" y="3"/>
                    <a:pt x="82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43"/>
            <p:cNvSpPr/>
            <p:nvPr/>
          </p:nvSpPr>
          <p:spPr>
            <a:xfrm>
              <a:off x="3090250" y="4937200"/>
              <a:ext cx="19450" cy="25750"/>
            </a:xfrm>
            <a:custGeom>
              <a:avLst/>
              <a:gdLst/>
              <a:ahLst/>
              <a:cxnLst/>
              <a:rect l="l" t="t" r="r" b="b"/>
              <a:pathLst>
                <a:path w="778" h="1030" extrusionOk="0">
                  <a:moveTo>
                    <a:pt x="0" y="1"/>
                  </a:moveTo>
                  <a:lnTo>
                    <a:pt x="755" y="1030"/>
                  </a:lnTo>
                  <a:cubicBezTo>
                    <a:pt x="778" y="573"/>
                    <a:pt x="709" y="207"/>
                    <a:pt x="252" y="1"/>
                  </a:cubicBezTo>
                  <a:close/>
                </a:path>
              </a:pathLst>
            </a:custGeom>
            <a:solidFill>
              <a:srgbClr val="CB5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43"/>
            <p:cNvSpPr/>
            <p:nvPr/>
          </p:nvSpPr>
          <p:spPr>
            <a:xfrm>
              <a:off x="3829975" y="5332225"/>
              <a:ext cx="37200" cy="6900"/>
            </a:xfrm>
            <a:custGeom>
              <a:avLst/>
              <a:gdLst/>
              <a:ahLst/>
              <a:cxnLst/>
              <a:rect l="l" t="t" r="r" b="b"/>
              <a:pathLst>
                <a:path w="1488" h="276" extrusionOk="0">
                  <a:moveTo>
                    <a:pt x="1" y="1"/>
                  </a:moveTo>
                  <a:cubicBezTo>
                    <a:pt x="218" y="184"/>
                    <a:pt x="481" y="275"/>
                    <a:pt x="744" y="275"/>
                  </a:cubicBezTo>
                  <a:cubicBezTo>
                    <a:pt x="1007" y="275"/>
                    <a:pt x="1270" y="184"/>
                    <a:pt x="1487" y="1"/>
                  </a:cubicBez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43"/>
            <p:cNvSpPr/>
            <p:nvPr/>
          </p:nvSpPr>
          <p:spPr>
            <a:xfrm>
              <a:off x="3816275" y="5332225"/>
              <a:ext cx="7450" cy="5175"/>
            </a:xfrm>
            <a:custGeom>
              <a:avLst/>
              <a:gdLst/>
              <a:ahLst/>
              <a:cxnLst/>
              <a:rect l="l" t="t" r="r" b="b"/>
              <a:pathLst>
                <a:path w="298" h="207" extrusionOk="0">
                  <a:moveTo>
                    <a:pt x="0" y="207"/>
                  </a:moveTo>
                  <a:lnTo>
                    <a:pt x="297" y="1"/>
                  </a:lnTo>
                  <a:close/>
                </a:path>
              </a:pathLst>
            </a:custGeom>
            <a:solidFill>
              <a:srgbClr val="BE43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43"/>
            <p:cNvSpPr/>
            <p:nvPr/>
          </p:nvSpPr>
          <p:spPr>
            <a:xfrm>
              <a:off x="3297200" y="5169300"/>
              <a:ext cx="83475" cy="53775"/>
            </a:xfrm>
            <a:custGeom>
              <a:avLst/>
              <a:gdLst/>
              <a:ahLst/>
              <a:cxnLst/>
              <a:rect l="l" t="t" r="r" b="b"/>
              <a:pathLst>
                <a:path w="3339" h="2151" extrusionOk="0">
                  <a:moveTo>
                    <a:pt x="1738" y="1"/>
                  </a:moveTo>
                  <a:cubicBezTo>
                    <a:pt x="1647" y="69"/>
                    <a:pt x="1486" y="92"/>
                    <a:pt x="1486" y="252"/>
                  </a:cubicBezTo>
                  <a:cubicBezTo>
                    <a:pt x="1578" y="481"/>
                    <a:pt x="1829" y="710"/>
                    <a:pt x="1692" y="938"/>
                  </a:cubicBezTo>
                  <a:cubicBezTo>
                    <a:pt x="1640" y="1044"/>
                    <a:pt x="1577" y="1080"/>
                    <a:pt x="1509" y="1080"/>
                  </a:cubicBezTo>
                  <a:cubicBezTo>
                    <a:pt x="1371" y="1080"/>
                    <a:pt x="1213" y="931"/>
                    <a:pt x="1075" y="915"/>
                  </a:cubicBezTo>
                  <a:lnTo>
                    <a:pt x="0" y="755"/>
                  </a:lnTo>
                  <a:lnTo>
                    <a:pt x="0" y="755"/>
                  </a:lnTo>
                  <a:cubicBezTo>
                    <a:pt x="160" y="1075"/>
                    <a:pt x="503" y="1258"/>
                    <a:pt x="869" y="1258"/>
                  </a:cubicBezTo>
                  <a:cubicBezTo>
                    <a:pt x="1281" y="1281"/>
                    <a:pt x="1464" y="1579"/>
                    <a:pt x="1532" y="1967"/>
                  </a:cubicBezTo>
                  <a:lnTo>
                    <a:pt x="1761" y="1990"/>
                  </a:lnTo>
                  <a:cubicBezTo>
                    <a:pt x="1955" y="2100"/>
                    <a:pt x="2176" y="2151"/>
                    <a:pt x="2401" y="2151"/>
                  </a:cubicBezTo>
                  <a:cubicBezTo>
                    <a:pt x="2600" y="2151"/>
                    <a:pt x="2803" y="2111"/>
                    <a:pt x="2996" y="2036"/>
                  </a:cubicBezTo>
                  <a:cubicBezTo>
                    <a:pt x="3339" y="1601"/>
                    <a:pt x="2904" y="1304"/>
                    <a:pt x="2813" y="961"/>
                  </a:cubicBezTo>
                  <a:cubicBezTo>
                    <a:pt x="2515" y="572"/>
                    <a:pt x="2241" y="161"/>
                    <a:pt x="1738" y="1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43"/>
            <p:cNvSpPr/>
            <p:nvPr/>
          </p:nvSpPr>
          <p:spPr>
            <a:xfrm>
              <a:off x="3234875" y="5143575"/>
              <a:ext cx="25175" cy="18900"/>
            </a:xfrm>
            <a:custGeom>
              <a:avLst/>
              <a:gdLst/>
              <a:ahLst/>
              <a:cxnLst/>
              <a:rect l="l" t="t" r="r" b="b"/>
              <a:pathLst>
                <a:path w="1007" h="756" extrusionOk="0">
                  <a:moveTo>
                    <a:pt x="1" y="1"/>
                  </a:moveTo>
                  <a:lnTo>
                    <a:pt x="229" y="504"/>
                  </a:lnTo>
                  <a:lnTo>
                    <a:pt x="504" y="755"/>
                  </a:lnTo>
                  <a:lnTo>
                    <a:pt x="732" y="755"/>
                  </a:lnTo>
                  <a:lnTo>
                    <a:pt x="1007" y="732"/>
                  </a:lnTo>
                  <a:cubicBezTo>
                    <a:pt x="755" y="389"/>
                    <a:pt x="504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43"/>
            <p:cNvSpPr/>
            <p:nvPr/>
          </p:nvSpPr>
          <p:spPr>
            <a:xfrm>
              <a:off x="3284625" y="5181250"/>
              <a:ext cx="12600" cy="6950"/>
            </a:xfrm>
            <a:custGeom>
              <a:avLst/>
              <a:gdLst/>
              <a:ahLst/>
              <a:cxnLst/>
              <a:rect l="l" t="t" r="r" b="b"/>
              <a:pathLst>
                <a:path w="504" h="278" extrusionOk="0">
                  <a:moveTo>
                    <a:pt x="52" y="0"/>
                  </a:moveTo>
                  <a:cubicBezTo>
                    <a:pt x="35" y="0"/>
                    <a:pt x="18" y="1"/>
                    <a:pt x="0" y="3"/>
                  </a:cubicBezTo>
                  <a:cubicBezTo>
                    <a:pt x="92" y="186"/>
                    <a:pt x="297" y="277"/>
                    <a:pt x="503" y="277"/>
                  </a:cubicBezTo>
                  <a:cubicBezTo>
                    <a:pt x="399" y="110"/>
                    <a:pt x="237" y="0"/>
                    <a:pt x="52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43"/>
            <p:cNvSpPr/>
            <p:nvPr/>
          </p:nvSpPr>
          <p:spPr>
            <a:xfrm>
              <a:off x="4197575" y="5168725"/>
              <a:ext cx="20600" cy="12600"/>
            </a:xfrm>
            <a:custGeom>
              <a:avLst/>
              <a:gdLst/>
              <a:ahLst/>
              <a:cxnLst/>
              <a:rect l="l" t="t" r="r" b="b"/>
              <a:pathLst>
                <a:path w="824" h="504" extrusionOk="0">
                  <a:moveTo>
                    <a:pt x="366" y="1"/>
                  </a:moveTo>
                  <a:cubicBezTo>
                    <a:pt x="0" y="24"/>
                    <a:pt x="0" y="47"/>
                    <a:pt x="69" y="504"/>
                  </a:cubicBezTo>
                  <a:cubicBezTo>
                    <a:pt x="343" y="367"/>
                    <a:pt x="640" y="298"/>
                    <a:pt x="823" y="1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43"/>
            <p:cNvSpPr/>
            <p:nvPr/>
          </p:nvSpPr>
          <p:spPr>
            <a:xfrm>
              <a:off x="4187275" y="5181250"/>
              <a:ext cx="12025" cy="6450"/>
            </a:xfrm>
            <a:custGeom>
              <a:avLst/>
              <a:gdLst/>
              <a:ahLst/>
              <a:cxnLst/>
              <a:rect l="l" t="t" r="r" b="b"/>
              <a:pathLst>
                <a:path w="481" h="258" extrusionOk="0">
                  <a:moveTo>
                    <a:pt x="428" y="0"/>
                  </a:moveTo>
                  <a:cubicBezTo>
                    <a:pt x="244" y="0"/>
                    <a:pt x="84" y="108"/>
                    <a:pt x="0" y="254"/>
                  </a:cubicBezTo>
                  <a:cubicBezTo>
                    <a:pt x="19" y="257"/>
                    <a:pt x="38" y="258"/>
                    <a:pt x="56" y="258"/>
                  </a:cubicBezTo>
                  <a:cubicBezTo>
                    <a:pt x="224" y="258"/>
                    <a:pt x="398" y="167"/>
                    <a:pt x="481" y="3"/>
                  </a:cubicBezTo>
                  <a:cubicBezTo>
                    <a:pt x="463" y="1"/>
                    <a:pt x="446" y="0"/>
                    <a:pt x="428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43"/>
            <p:cNvSpPr/>
            <p:nvPr/>
          </p:nvSpPr>
          <p:spPr>
            <a:xfrm>
              <a:off x="3467550" y="5257100"/>
              <a:ext cx="180100" cy="68300"/>
            </a:xfrm>
            <a:custGeom>
              <a:avLst/>
              <a:gdLst/>
              <a:ahLst/>
              <a:cxnLst/>
              <a:rect l="l" t="t" r="r" b="b"/>
              <a:pathLst>
                <a:path w="7204" h="2732" extrusionOk="0">
                  <a:moveTo>
                    <a:pt x="1105" y="1"/>
                  </a:moveTo>
                  <a:cubicBezTo>
                    <a:pt x="981" y="1"/>
                    <a:pt x="857" y="11"/>
                    <a:pt x="732" y="33"/>
                  </a:cubicBezTo>
                  <a:cubicBezTo>
                    <a:pt x="0" y="285"/>
                    <a:pt x="46" y="719"/>
                    <a:pt x="458" y="1222"/>
                  </a:cubicBezTo>
                  <a:cubicBezTo>
                    <a:pt x="938" y="1291"/>
                    <a:pt x="1304" y="1565"/>
                    <a:pt x="1693" y="1748"/>
                  </a:cubicBezTo>
                  <a:cubicBezTo>
                    <a:pt x="2058" y="1977"/>
                    <a:pt x="2493" y="1817"/>
                    <a:pt x="2836" y="2022"/>
                  </a:cubicBezTo>
                  <a:cubicBezTo>
                    <a:pt x="3225" y="2114"/>
                    <a:pt x="3636" y="2000"/>
                    <a:pt x="3956" y="2251"/>
                  </a:cubicBezTo>
                  <a:cubicBezTo>
                    <a:pt x="4005" y="2256"/>
                    <a:pt x="4055" y="2258"/>
                    <a:pt x="4105" y="2258"/>
                  </a:cubicBezTo>
                  <a:cubicBezTo>
                    <a:pt x="4261" y="2258"/>
                    <a:pt x="4421" y="2239"/>
                    <a:pt x="4575" y="2239"/>
                  </a:cubicBezTo>
                  <a:cubicBezTo>
                    <a:pt x="4809" y="2239"/>
                    <a:pt x="5031" y="2283"/>
                    <a:pt x="5214" y="2503"/>
                  </a:cubicBezTo>
                  <a:lnTo>
                    <a:pt x="5969" y="2503"/>
                  </a:lnTo>
                  <a:cubicBezTo>
                    <a:pt x="6055" y="2503"/>
                    <a:pt x="6144" y="2496"/>
                    <a:pt x="6231" y="2496"/>
                  </a:cubicBezTo>
                  <a:cubicBezTo>
                    <a:pt x="6419" y="2496"/>
                    <a:pt x="6598" y="2528"/>
                    <a:pt x="6723" y="2731"/>
                  </a:cubicBezTo>
                  <a:cubicBezTo>
                    <a:pt x="7066" y="2457"/>
                    <a:pt x="7203" y="2160"/>
                    <a:pt x="6975" y="1771"/>
                  </a:cubicBezTo>
                  <a:cubicBezTo>
                    <a:pt x="6883" y="1657"/>
                    <a:pt x="6769" y="1542"/>
                    <a:pt x="6609" y="1497"/>
                  </a:cubicBezTo>
                  <a:cubicBezTo>
                    <a:pt x="6472" y="1405"/>
                    <a:pt x="6357" y="1314"/>
                    <a:pt x="6220" y="1245"/>
                  </a:cubicBezTo>
                  <a:lnTo>
                    <a:pt x="6083" y="1176"/>
                  </a:lnTo>
                  <a:lnTo>
                    <a:pt x="5786" y="993"/>
                  </a:lnTo>
                  <a:cubicBezTo>
                    <a:pt x="5075" y="821"/>
                    <a:pt x="4384" y="486"/>
                    <a:pt x="3638" y="486"/>
                  </a:cubicBezTo>
                  <a:cubicBezTo>
                    <a:pt x="3592" y="486"/>
                    <a:pt x="3545" y="488"/>
                    <a:pt x="3499" y="490"/>
                  </a:cubicBezTo>
                  <a:cubicBezTo>
                    <a:pt x="2927" y="468"/>
                    <a:pt x="2424" y="239"/>
                    <a:pt x="1875" y="125"/>
                  </a:cubicBezTo>
                  <a:cubicBezTo>
                    <a:pt x="1627" y="47"/>
                    <a:pt x="1368" y="1"/>
                    <a:pt x="11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43"/>
            <p:cNvSpPr/>
            <p:nvPr/>
          </p:nvSpPr>
          <p:spPr>
            <a:xfrm>
              <a:off x="3401225" y="5234625"/>
              <a:ext cx="89775" cy="53050"/>
            </a:xfrm>
            <a:custGeom>
              <a:avLst/>
              <a:gdLst/>
              <a:ahLst/>
              <a:cxnLst/>
              <a:rect l="l" t="t" r="r" b="b"/>
              <a:pathLst>
                <a:path w="3591" h="2122" extrusionOk="0">
                  <a:moveTo>
                    <a:pt x="687" y="0"/>
                  </a:moveTo>
                  <a:cubicBezTo>
                    <a:pt x="635" y="0"/>
                    <a:pt x="584" y="6"/>
                    <a:pt x="527" y="17"/>
                  </a:cubicBezTo>
                  <a:cubicBezTo>
                    <a:pt x="1" y="360"/>
                    <a:pt x="275" y="635"/>
                    <a:pt x="618" y="886"/>
                  </a:cubicBezTo>
                  <a:lnTo>
                    <a:pt x="870" y="1138"/>
                  </a:lnTo>
                  <a:cubicBezTo>
                    <a:pt x="1007" y="1298"/>
                    <a:pt x="1236" y="1229"/>
                    <a:pt x="1373" y="1389"/>
                  </a:cubicBezTo>
                  <a:cubicBezTo>
                    <a:pt x="1441" y="1481"/>
                    <a:pt x="1533" y="1549"/>
                    <a:pt x="1602" y="1641"/>
                  </a:cubicBezTo>
                  <a:cubicBezTo>
                    <a:pt x="1703" y="1618"/>
                    <a:pt x="1799" y="1608"/>
                    <a:pt x="1892" y="1608"/>
                  </a:cubicBezTo>
                  <a:cubicBezTo>
                    <a:pt x="2362" y="1608"/>
                    <a:pt x="2728" y="1873"/>
                    <a:pt x="3111" y="2121"/>
                  </a:cubicBezTo>
                  <a:cubicBezTo>
                    <a:pt x="3111" y="1755"/>
                    <a:pt x="2745" y="1321"/>
                    <a:pt x="3362" y="1115"/>
                  </a:cubicBezTo>
                  <a:cubicBezTo>
                    <a:pt x="3591" y="863"/>
                    <a:pt x="2996" y="841"/>
                    <a:pt x="3202" y="589"/>
                  </a:cubicBezTo>
                  <a:cubicBezTo>
                    <a:pt x="2905" y="315"/>
                    <a:pt x="2493" y="292"/>
                    <a:pt x="2105" y="177"/>
                  </a:cubicBezTo>
                  <a:cubicBezTo>
                    <a:pt x="2036" y="219"/>
                    <a:pt x="1967" y="233"/>
                    <a:pt x="1899" y="233"/>
                  </a:cubicBezTo>
                  <a:cubicBezTo>
                    <a:pt x="1739" y="233"/>
                    <a:pt x="1579" y="155"/>
                    <a:pt x="1419" y="155"/>
                  </a:cubicBezTo>
                  <a:cubicBezTo>
                    <a:pt x="1236" y="109"/>
                    <a:pt x="1030" y="86"/>
                    <a:pt x="847" y="17"/>
                  </a:cubicBezTo>
                  <a:cubicBezTo>
                    <a:pt x="790" y="6"/>
                    <a:pt x="738" y="0"/>
                    <a:pt x="687" y="0"/>
                  </a:cubicBezTo>
                  <a:close/>
                </a:path>
              </a:pathLst>
            </a:custGeom>
            <a:solidFill>
              <a:srgbClr val="C3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43"/>
            <p:cNvSpPr/>
            <p:nvPr/>
          </p:nvSpPr>
          <p:spPr>
            <a:xfrm>
              <a:off x="3509850" y="5300425"/>
              <a:ext cx="32050" cy="9425"/>
            </a:xfrm>
            <a:custGeom>
              <a:avLst/>
              <a:gdLst/>
              <a:ahLst/>
              <a:cxnLst/>
              <a:rect l="l" t="t" r="r" b="b"/>
              <a:pathLst>
                <a:path w="1282" h="377" extrusionOk="0">
                  <a:moveTo>
                    <a:pt x="643" y="1"/>
                  </a:moveTo>
                  <a:cubicBezTo>
                    <a:pt x="480" y="1"/>
                    <a:pt x="312" y="22"/>
                    <a:pt x="148" y="22"/>
                  </a:cubicBezTo>
                  <a:cubicBezTo>
                    <a:pt x="98" y="22"/>
                    <a:pt x="49" y="20"/>
                    <a:pt x="1" y="15"/>
                  </a:cubicBezTo>
                  <a:lnTo>
                    <a:pt x="1" y="15"/>
                  </a:lnTo>
                  <a:cubicBezTo>
                    <a:pt x="183" y="289"/>
                    <a:pt x="481" y="244"/>
                    <a:pt x="755" y="267"/>
                  </a:cubicBezTo>
                  <a:cubicBezTo>
                    <a:pt x="839" y="334"/>
                    <a:pt x="947" y="376"/>
                    <a:pt x="1053" y="376"/>
                  </a:cubicBezTo>
                  <a:cubicBezTo>
                    <a:pt x="1092" y="376"/>
                    <a:pt x="1130" y="370"/>
                    <a:pt x="1167" y="358"/>
                  </a:cubicBezTo>
                  <a:cubicBezTo>
                    <a:pt x="1212" y="312"/>
                    <a:pt x="1235" y="289"/>
                    <a:pt x="1281" y="244"/>
                  </a:cubicBezTo>
                  <a:cubicBezTo>
                    <a:pt x="1092" y="43"/>
                    <a:pt x="872" y="1"/>
                    <a:pt x="643" y="1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43"/>
            <p:cNvSpPr/>
            <p:nvPr/>
          </p:nvSpPr>
          <p:spPr>
            <a:xfrm>
              <a:off x="3539000" y="5303950"/>
              <a:ext cx="27475" cy="9450"/>
            </a:xfrm>
            <a:custGeom>
              <a:avLst/>
              <a:gdLst/>
              <a:ahLst/>
              <a:cxnLst/>
              <a:rect l="l" t="t" r="r" b="b"/>
              <a:pathLst>
                <a:path w="1099" h="378" extrusionOk="0">
                  <a:moveTo>
                    <a:pt x="482" y="0"/>
                  </a:moveTo>
                  <a:cubicBezTo>
                    <a:pt x="357" y="0"/>
                    <a:pt x="231" y="33"/>
                    <a:pt x="115" y="103"/>
                  </a:cubicBezTo>
                  <a:lnTo>
                    <a:pt x="92" y="126"/>
                  </a:lnTo>
                  <a:cubicBezTo>
                    <a:pt x="69" y="126"/>
                    <a:pt x="46" y="148"/>
                    <a:pt x="24" y="194"/>
                  </a:cubicBezTo>
                  <a:cubicBezTo>
                    <a:pt x="1" y="240"/>
                    <a:pt x="24" y="309"/>
                    <a:pt x="115" y="331"/>
                  </a:cubicBezTo>
                  <a:lnTo>
                    <a:pt x="847" y="377"/>
                  </a:lnTo>
                  <a:lnTo>
                    <a:pt x="1098" y="354"/>
                  </a:lnTo>
                  <a:cubicBezTo>
                    <a:pt x="962" y="127"/>
                    <a:pt x="725" y="0"/>
                    <a:pt x="482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43"/>
            <p:cNvSpPr/>
            <p:nvPr/>
          </p:nvSpPr>
          <p:spPr>
            <a:xfrm>
              <a:off x="3528725" y="5307075"/>
              <a:ext cx="13175" cy="5825"/>
            </a:xfrm>
            <a:custGeom>
              <a:avLst/>
              <a:gdLst/>
              <a:ahLst/>
              <a:cxnLst/>
              <a:rect l="l" t="t" r="r" b="b"/>
              <a:pathLst>
                <a:path w="527" h="233" extrusionOk="0">
                  <a:moveTo>
                    <a:pt x="0" y="1"/>
                  </a:moveTo>
                  <a:cubicBezTo>
                    <a:pt x="103" y="144"/>
                    <a:pt x="279" y="233"/>
                    <a:pt x="463" y="233"/>
                  </a:cubicBezTo>
                  <a:cubicBezTo>
                    <a:pt x="484" y="233"/>
                    <a:pt x="505" y="232"/>
                    <a:pt x="526" y="229"/>
                  </a:cubicBezTo>
                  <a:lnTo>
                    <a:pt x="503" y="1"/>
                  </a:ln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43"/>
            <p:cNvSpPr/>
            <p:nvPr/>
          </p:nvSpPr>
          <p:spPr>
            <a:xfrm>
              <a:off x="3341200" y="5212750"/>
              <a:ext cx="100650" cy="44050"/>
            </a:xfrm>
            <a:custGeom>
              <a:avLst/>
              <a:gdLst/>
              <a:ahLst/>
              <a:cxnLst/>
              <a:rect l="l" t="t" r="r" b="b"/>
              <a:pathLst>
                <a:path w="4026" h="1762" extrusionOk="0">
                  <a:moveTo>
                    <a:pt x="1236" y="1"/>
                  </a:moveTo>
                  <a:cubicBezTo>
                    <a:pt x="1058" y="214"/>
                    <a:pt x="844" y="255"/>
                    <a:pt x="621" y="255"/>
                  </a:cubicBezTo>
                  <a:cubicBezTo>
                    <a:pt x="479" y="255"/>
                    <a:pt x="334" y="238"/>
                    <a:pt x="192" y="238"/>
                  </a:cubicBezTo>
                  <a:cubicBezTo>
                    <a:pt x="127" y="238"/>
                    <a:pt x="63" y="242"/>
                    <a:pt x="1" y="252"/>
                  </a:cubicBezTo>
                  <a:cubicBezTo>
                    <a:pt x="961" y="824"/>
                    <a:pt x="1967" y="1327"/>
                    <a:pt x="2996" y="1761"/>
                  </a:cubicBezTo>
                  <a:cubicBezTo>
                    <a:pt x="2745" y="1167"/>
                    <a:pt x="2745" y="1167"/>
                    <a:pt x="3248" y="1007"/>
                  </a:cubicBezTo>
                  <a:cubicBezTo>
                    <a:pt x="3522" y="984"/>
                    <a:pt x="3842" y="1030"/>
                    <a:pt x="4025" y="755"/>
                  </a:cubicBezTo>
                  <a:cubicBezTo>
                    <a:pt x="3660" y="412"/>
                    <a:pt x="3156" y="481"/>
                    <a:pt x="2768" y="206"/>
                  </a:cubicBezTo>
                  <a:cubicBezTo>
                    <a:pt x="2653" y="254"/>
                    <a:pt x="2543" y="273"/>
                    <a:pt x="2435" y="273"/>
                  </a:cubicBezTo>
                  <a:cubicBezTo>
                    <a:pt x="2025" y="273"/>
                    <a:pt x="1652" y="1"/>
                    <a:pt x="1236" y="1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43"/>
            <p:cNvSpPr/>
            <p:nvPr/>
          </p:nvSpPr>
          <p:spPr>
            <a:xfrm>
              <a:off x="3422375" y="5262975"/>
              <a:ext cx="12600" cy="6400"/>
            </a:xfrm>
            <a:custGeom>
              <a:avLst/>
              <a:gdLst/>
              <a:ahLst/>
              <a:cxnLst/>
              <a:rect l="l" t="t" r="r" b="b"/>
              <a:pathLst>
                <a:path w="504" h="256" extrusionOk="0">
                  <a:moveTo>
                    <a:pt x="63" y="0"/>
                  </a:moveTo>
                  <a:cubicBezTo>
                    <a:pt x="42" y="0"/>
                    <a:pt x="22" y="2"/>
                    <a:pt x="1" y="4"/>
                  </a:cubicBezTo>
                  <a:lnTo>
                    <a:pt x="1" y="255"/>
                  </a:lnTo>
                  <a:lnTo>
                    <a:pt x="504" y="255"/>
                  </a:lnTo>
                  <a:cubicBezTo>
                    <a:pt x="401" y="91"/>
                    <a:pt x="243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43"/>
            <p:cNvSpPr/>
            <p:nvPr/>
          </p:nvSpPr>
          <p:spPr>
            <a:xfrm>
              <a:off x="3039950" y="4819750"/>
              <a:ext cx="38325" cy="48325"/>
            </a:xfrm>
            <a:custGeom>
              <a:avLst/>
              <a:gdLst/>
              <a:ahLst/>
              <a:cxnLst/>
              <a:rect l="l" t="t" r="r" b="b"/>
              <a:pathLst>
                <a:path w="1533" h="1933" extrusionOk="0">
                  <a:moveTo>
                    <a:pt x="309" y="0"/>
                  </a:moveTo>
                  <a:cubicBezTo>
                    <a:pt x="192" y="0"/>
                    <a:pt x="78" y="61"/>
                    <a:pt x="23" y="171"/>
                  </a:cubicBezTo>
                  <a:cubicBezTo>
                    <a:pt x="160" y="308"/>
                    <a:pt x="160" y="537"/>
                    <a:pt x="23" y="674"/>
                  </a:cubicBezTo>
                  <a:cubicBezTo>
                    <a:pt x="0" y="766"/>
                    <a:pt x="0" y="834"/>
                    <a:pt x="23" y="926"/>
                  </a:cubicBezTo>
                  <a:cubicBezTo>
                    <a:pt x="114" y="994"/>
                    <a:pt x="183" y="1109"/>
                    <a:pt x="252" y="1177"/>
                  </a:cubicBezTo>
                  <a:cubicBezTo>
                    <a:pt x="412" y="1429"/>
                    <a:pt x="480" y="1772"/>
                    <a:pt x="755" y="1932"/>
                  </a:cubicBezTo>
                  <a:cubicBezTo>
                    <a:pt x="1532" y="1749"/>
                    <a:pt x="1418" y="1223"/>
                    <a:pt x="1258" y="674"/>
                  </a:cubicBezTo>
                  <a:cubicBezTo>
                    <a:pt x="1166" y="606"/>
                    <a:pt x="1098" y="514"/>
                    <a:pt x="1029" y="423"/>
                  </a:cubicBezTo>
                  <a:lnTo>
                    <a:pt x="526" y="80"/>
                  </a:lnTo>
                  <a:cubicBezTo>
                    <a:pt x="463" y="26"/>
                    <a:pt x="386" y="0"/>
                    <a:pt x="3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43"/>
            <p:cNvSpPr/>
            <p:nvPr/>
          </p:nvSpPr>
          <p:spPr>
            <a:xfrm>
              <a:off x="3058800" y="4837175"/>
              <a:ext cx="22325" cy="30900"/>
            </a:xfrm>
            <a:custGeom>
              <a:avLst/>
              <a:gdLst/>
              <a:ahLst/>
              <a:cxnLst/>
              <a:rect l="l" t="t" r="r" b="b"/>
              <a:pathLst>
                <a:path w="893" h="1236" extrusionOk="0">
                  <a:moveTo>
                    <a:pt x="504" y="0"/>
                  </a:moveTo>
                  <a:cubicBezTo>
                    <a:pt x="458" y="115"/>
                    <a:pt x="367" y="252"/>
                    <a:pt x="389" y="343"/>
                  </a:cubicBezTo>
                  <a:cubicBezTo>
                    <a:pt x="595" y="801"/>
                    <a:pt x="207" y="983"/>
                    <a:pt x="1" y="1235"/>
                  </a:cubicBezTo>
                  <a:lnTo>
                    <a:pt x="755" y="1235"/>
                  </a:lnTo>
                  <a:cubicBezTo>
                    <a:pt x="893" y="1098"/>
                    <a:pt x="893" y="869"/>
                    <a:pt x="755" y="732"/>
                  </a:cubicBezTo>
                  <a:cubicBezTo>
                    <a:pt x="710" y="480"/>
                    <a:pt x="778" y="160"/>
                    <a:pt x="5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43"/>
            <p:cNvSpPr/>
            <p:nvPr/>
          </p:nvSpPr>
          <p:spPr>
            <a:xfrm>
              <a:off x="3040525" y="4824025"/>
              <a:ext cx="6300" cy="12600"/>
            </a:xfrm>
            <a:custGeom>
              <a:avLst/>
              <a:gdLst/>
              <a:ahLst/>
              <a:cxnLst/>
              <a:rect l="l" t="t" r="r" b="b"/>
              <a:pathLst>
                <a:path w="252" h="504" extrusionOk="0">
                  <a:moveTo>
                    <a:pt x="0" y="0"/>
                  </a:moveTo>
                  <a:cubicBezTo>
                    <a:pt x="0" y="183"/>
                    <a:pt x="0" y="343"/>
                    <a:pt x="0" y="503"/>
                  </a:cubicBezTo>
                  <a:cubicBezTo>
                    <a:pt x="229" y="343"/>
                    <a:pt x="252" y="183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43"/>
            <p:cNvSpPr/>
            <p:nvPr/>
          </p:nvSpPr>
          <p:spPr>
            <a:xfrm>
              <a:off x="3040525" y="4842875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0" y="1"/>
                  </a:moveTo>
                  <a:lnTo>
                    <a:pt x="229" y="25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43"/>
            <p:cNvSpPr/>
            <p:nvPr/>
          </p:nvSpPr>
          <p:spPr>
            <a:xfrm>
              <a:off x="3228600" y="51373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43"/>
            <p:cNvSpPr/>
            <p:nvPr/>
          </p:nvSpPr>
          <p:spPr>
            <a:xfrm>
              <a:off x="3434950" y="5269350"/>
              <a:ext cx="6325" cy="5750"/>
            </a:xfrm>
            <a:custGeom>
              <a:avLst/>
              <a:gdLst/>
              <a:ahLst/>
              <a:cxnLst/>
              <a:rect l="l" t="t" r="r" b="b"/>
              <a:pathLst>
                <a:path w="253" h="230" extrusionOk="0">
                  <a:moveTo>
                    <a:pt x="1" y="0"/>
                  </a:moveTo>
                  <a:cubicBezTo>
                    <a:pt x="92" y="92"/>
                    <a:pt x="161" y="160"/>
                    <a:pt x="253" y="229"/>
                  </a:cubicBezTo>
                  <a:cubicBezTo>
                    <a:pt x="161" y="160"/>
                    <a:pt x="92" y="69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43"/>
            <p:cNvSpPr/>
            <p:nvPr/>
          </p:nvSpPr>
          <p:spPr>
            <a:xfrm>
              <a:off x="4309050" y="4182450"/>
              <a:ext cx="153800" cy="340900"/>
            </a:xfrm>
            <a:custGeom>
              <a:avLst/>
              <a:gdLst/>
              <a:ahLst/>
              <a:cxnLst/>
              <a:rect l="l" t="t" r="r" b="b"/>
              <a:pathLst>
                <a:path w="6152" h="13636" extrusionOk="0">
                  <a:moveTo>
                    <a:pt x="655" y="1"/>
                  </a:moveTo>
                  <a:cubicBezTo>
                    <a:pt x="635" y="1"/>
                    <a:pt x="615" y="3"/>
                    <a:pt x="595" y="7"/>
                  </a:cubicBezTo>
                  <a:cubicBezTo>
                    <a:pt x="389" y="53"/>
                    <a:pt x="206" y="167"/>
                    <a:pt x="69" y="327"/>
                  </a:cubicBezTo>
                  <a:cubicBezTo>
                    <a:pt x="0" y="601"/>
                    <a:pt x="46" y="876"/>
                    <a:pt x="183" y="1105"/>
                  </a:cubicBezTo>
                  <a:cubicBezTo>
                    <a:pt x="229" y="1219"/>
                    <a:pt x="274" y="1310"/>
                    <a:pt x="343" y="1402"/>
                  </a:cubicBezTo>
                  <a:cubicBezTo>
                    <a:pt x="572" y="1836"/>
                    <a:pt x="983" y="2179"/>
                    <a:pt x="1143" y="2682"/>
                  </a:cubicBezTo>
                  <a:cubicBezTo>
                    <a:pt x="1692" y="4146"/>
                    <a:pt x="2195" y="5632"/>
                    <a:pt x="2790" y="7073"/>
                  </a:cubicBezTo>
                  <a:cubicBezTo>
                    <a:pt x="2858" y="7164"/>
                    <a:pt x="2973" y="7210"/>
                    <a:pt x="3110" y="7210"/>
                  </a:cubicBezTo>
                  <a:cubicBezTo>
                    <a:pt x="3727" y="6890"/>
                    <a:pt x="3316" y="6387"/>
                    <a:pt x="3384" y="5929"/>
                  </a:cubicBezTo>
                  <a:lnTo>
                    <a:pt x="3384" y="5929"/>
                  </a:lnTo>
                  <a:cubicBezTo>
                    <a:pt x="3773" y="7896"/>
                    <a:pt x="4894" y="9657"/>
                    <a:pt x="5054" y="11692"/>
                  </a:cubicBezTo>
                  <a:cubicBezTo>
                    <a:pt x="5099" y="12149"/>
                    <a:pt x="5305" y="12561"/>
                    <a:pt x="5648" y="12881"/>
                  </a:cubicBezTo>
                  <a:cubicBezTo>
                    <a:pt x="5968" y="13041"/>
                    <a:pt x="5831" y="13498"/>
                    <a:pt x="6151" y="13635"/>
                  </a:cubicBezTo>
                  <a:cubicBezTo>
                    <a:pt x="6083" y="12881"/>
                    <a:pt x="6151" y="12080"/>
                    <a:pt x="5762" y="11372"/>
                  </a:cubicBezTo>
                  <a:cubicBezTo>
                    <a:pt x="5671" y="11212"/>
                    <a:pt x="5671" y="11052"/>
                    <a:pt x="5762" y="10891"/>
                  </a:cubicBezTo>
                  <a:cubicBezTo>
                    <a:pt x="5831" y="10754"/>
                    <a:pt x="5831" y="10571"/>
                    <a:pt x="5762" y="10411"/>
                  </a:cubicBezTo>
                  <a:cubicBezTo>
                    <a:pt x="5237" y="9725"/>
                    <a:pt x="5259" y="8879"/>
                    <a:pt x="5008" y="8102"/>
                  </a:cubicBezTo>
                  <a:cubicBezTo>
                    <a:pt x="4848" y="7622"/>
                    <a:pt x="4528" y="7256"/>
                    <a:pt x="4413" y="6775"/>
                  </a:cubicBezTo>
                  <a:cubicBezTo>
                    <a:pt x="4299" y="6204"/>
                    <a:pt x="4093" y="5655"/>
                    <a:pt x="3842" y="5152"/>
                  </a:cubicBezTo>
                  <a:cubicBezTo>
                    <a:pt x="3544" y="4672"/>
                    <a:pt x="3704" y="3986"/>
                    <a:pt x="3201" y="3597"/>
                  </a:cubicBezTo>
                  <a:cubicBezTo>
                    <a:pt x="3201" y="2888"/>
                    <a:pt x="2698" y="2614"/>
                    <a:pt x="2150" y="2362"/>
                  </a:cubicBezTo>
                  <a:cubicBezTo>
                    <a:pt x="1921" y="2065"/>
                    <a:pt x="1967" y="1608"/>
                    <a:pt x="1646" y="1356"/>
                  </a:cubicBezTo>
                  <a:cubicBezTo>
                    <a:pt x="1189" y="1310"/>
                    <a:pt x="1532" y="716"/>
                    <a:pt x="1143" y="601"/>
                  </a:cubicBezTo>
                  <a:cubicBezTo>
                    <a:pt x="983" y="487"/>
                    <a:pt x="1029" y="236"/>
                    <a:pt x="892" y="98"/>
                  </a:cubicBezTo>
                  <a:cubicBezTo>
                    <a:pt x="835" y="42"/>
                    <a:pt x="748" y="1"/>
                    <a:pt x="6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43"/>
            <p:cNvSpPr/>
            <p:nvPr/>
          </p:nvSpPr>
          <p:spPr>
            <a:xfrm>
              <a:off x="4350200" y="4216350"/>
              <a:ext cx="12600" cy="25175"/>
            </a:xfrm>
            <a:custGeom>
              <a:avLst/>
              <a:gdLst/>
              <a:ahLst/>
              <a:cxnLst/>
              <a:rect l="l" t="t" r="r" b="b"/>
              <a:pathLst>
                <a:path w="504" h="1007" extrusionOk="0">
                  <a:moveTo>
                    <a:pt x="0" y="0"/>
                  </a:moveTo>
                  <a:cubicBezTo>
                    <a:pt x="0" y="389"/>
                    <a:pt x="183" y="755"/>
                    <a:pt x="504" y="1006"/>
                  </a:cubicBezTo>
                  <a:cubicBezTo>
                    <a:pt x="504" y="778"/>
                    <a:pt x="481" y="503"/>
                    <a:pt x="481" y="252"/>
                  </a:cubicBezTo>
                  <a:cubicBezTo>
                    <a:pt x="412" y="160"/>
                    <a:pt x="298" y="92"/>
                    <a:pt x="229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43"/>
            <p:cNvSpPr/>
            <p:nvPr/>
          </p:nvSpPr>
          <p:spPr>
            <a:xfrm>
              <a:off x="4355925" y="4216350"/>
              <a:ext cx="6300" cy="6875"/>
            </a:xfrm>
            <a:custGeom>
              <a:avLst/>
              <a:gdLst/>
              <a:ahLst/>
              <a:cxnLst/>
              <a:rect l="l" t="t" r="r" b="b"/>
              <a:pathLst>
                <a:path w="252" h="275" extrusionOk="0">
                  <a:moveTo>
                    <a:pt x="252" y="274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B83A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43"/>
            <p:cNvSpPr/>
            <p:nvPr/>
          </p:nvSpPr>
          <p:spPr>
            <a:xfrm>
              <a:off x="4233575" y="4092850"/>
              <a:ext cx="94925" cy="100000"/>
            </a:xfrm>
            <a:custGeom>
              <a:avLst/>
              <a:gdLst/>
              <a:ahLst/>
              <a:cxnLst/>
              <a:rect l="l" t="t" r="r" b="b"/>
              <a:pathLst>
                <a:path w="3797" h="4000" extrusionOk="0">
                  <a:moveTo>
                    <a:pt x="462" y="0"/>
                  </a:moveTo>
                  <a:cubicBezTo>
                    <a:pt x="291" y="0"/>
                    <a:pt x="139" y="100"/>
                    <a:pt x="24" y="344"/>
                  </a:cubicBezTo>
                  <a:cubicBezTo>
                    <a:pt x="1" y="458"/>
                    <a:pt x="24" y="573"/>
                    <a:pt x="46" y="687"/>
                  </a:cubicBezTo>
                  <a:cubicBezTo>
                    <a:pt x="161" y="870"/>
                    <a:pt x="321" y="1007"/>
                    <a:pt x="435" y="1190"/>
                  </a:cubicBezTo>
                  <a:cubicBezTo>
                    <a:pt x="504" y="1281"/>
                    <a:pt x="549" y="1350"/>
                    <a:pt x="618" y="1464"/>
                  </a:cubicBezTo>
                  <a:cubicBezTo>
                    <a:pt x="664" y="1556"/>
                    <a:pt x="710" y="1647"/>
                    <a:pt x="778" y="1739"/>
                  </a:cubicBezTo>
                  <a:cubicBezTo>
                    <a:pt x="1281" y="2310"/>
                    <a:pt x="1487" y="3065"/>
                    <a:pt x="2150" y="3499"/>
                  </a:cubicBezTo>
                  <a:cubicBezTo>
                    <a:pt x="2242" y="3591"/>
                    <a:pt x="2333" y="3660"/>
                    <a:pt x="2402" y="3728"/>
                  </a:cubicBezTo>
                  <a:cubicBezTo>
                    <a:pt x="2493" y="3797"/>
                    <a:pt x="2585" y="3865"/>
                    <a:pt x="2676" y="3911"/>
                  </a:cubicBezTo>
                  <a:cubicBezTo>
                    <a:pt x="2749" y="3971"/>
                    <a:pt x="2834" y="4000"/>
                    <a:pt x="2921" y="4000"/>
                  </a:cubicBezTo>
                  <a:cubicBezTo>
                    <a:pt x="3000" y="4000"/>
                    <a:pt x="3081" y="3977"/>
                    <a:pt x="3156" y="3934"/>
                  </a:cubicBezTo>
                  <a:cubicBezTo>
                    <a:pt x="3175" y="3936"/>
                    <a:pt x="3193" y="3937"/>
                    <a:pt x="3212" y="3937"/>
                  </a:cubicBezTo>
                  <a:cubicBezTo>
                    <a:pt x="3380" y="3937"/>
                    <a:pt x="3557" y="3847"/>
                    <a:pt x="3659" y="3682"/>
                  </a:cubicBezTo>
                  <a:cubicBezTo>
                    <a:pt x="3797" y="3362"/>
                    <a:pt x="3522" y="3179"/>
                    <a:pt x="3408" y="2928"/>
                  </a:cubicBezTo>
                  <a:cubicBezTo>
                    <a:pt x="3316" y="2859"/>
                    <a:pt x="3225" y="2768"/>
                    <a:pt x="3156" y="2676"/>
                  </a:cubicBezTo>
                  <a:cubicBezTo>
                    <a:pt x="2768" y="1945"/>
                    <a:pt x="2379" y="1236"/>
                    <a:pt x="1578" y="870"/>
                  </a:cubicBezTo>
                  <a:cubicBezTo>
                    <a:pt x="1304" y="733"/>
                    <a:pt x="1121" y="412"/>
                    <a:pt x="892" y="161"/>
                  </a:cubicBezTo>
                  <a:cubicBezTo>
                    <a:pt x="742" y="61"/>
                    <a:pt x="596" y="0"/>
                    <a:pt x="46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43"/>
            <p:cNvSpPr/>
            <p:nvPr/>
          </p:nvSpPr>
          <p:spPr>
            <a:xfrm>
              <a:off x="4143250" y="4021725"/>
              <a:ext cx="112650" cy="88300"/>
            </a:xfrm>
            <a:custGeom>
              <a:avLst/>
              <a:gdLst/>
              <a:ahLst/>
              <a:cxnLst/>
              <a:rect l="l" t="t" r="r" b="b"/>
              <a:pathLst>
                <a:path w="4506" h="3532" extrusionOk="0">
                  <a:moveTo>
                    <a:pt x="134" y="0"/>
                  </a:moveTo>
                  <a:cubicBezTo>
                    <a:pt x="90" y="0"/>
                    <a:pt x="46" y="3"/>
                    <a:pt x="1" y="10"/>
                  </a:cubicBezTo>
                  <a:cubicBezTo>
                    <a:pt x="435" y="925"/>
                    <a:pt x="1258" y="1451"/>
                    <a:pt x="1967" y="2114"/>
                  </a:cubicBezTo>
                  <a:cubicBezTo>
                    <a:pt x="2516" y="2640"/>
                    <a:pt x="2882" y="3418"/>
                    <a:pt x="3751" y="3532"/>
                  </a:cubicBezTo>
                  <a:cubicBezTo>
                    <a:pt x="3911" y="3052"/>
                    <a:pt x="3911" y="3052"/>
                    <a:pt x="4505" y="3029"/>
                  </a:cubicBezTo>
                  <a:cubicBezTo>
                    <a:pt x="4368" y="2594"/>
                    <a:pt x="3819" y="2571"/>
                    <a:pt x="3614" y="2206"/>
                  </a:cubicBezTo>
                  <a:cubicBezTo>
                    <a:pt x="3088" y="1222"/>
                    <a:pt x="2150" y="765"/>
                    <a:pt x="1258" y="262"/>
                  </a:cubicBezTo>
                  <a:cubicBezTo>
                    <a:pt x="869" y="241"/>
                    <a:pt x="516" y="0"/>
                    <a:pt x="134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43"/>
            <p:cNvSpPr/>
            <p:nvPr/>
          </p:nvSpPr>
          <p:spPr>
            <a:xfrm>
              <a:off x="4333050" y="4197475"/>
              <a:ext cx="17175" cy="18900"/>
            </a:xfrm>
            <a:custGeom>
              <a:avLst/>
              <a:gdLst/>
              <a:ahLst/>
              <a:cxnLst/>
              <a:rect l="l" t="t" r="r" b="b"/>
              <a:pathLst>
                <a:path w="687" h="756" extrusionOk="0">
                  <a:moveTo>
                    <a:pt x="183" y="0"/>
                  </a:moveTo>
                  <a:cubicBezTo>
                    <a:pt x="206" y="161"/>
                    <a:pt x="343" y="298"/>
                    <a:pt x="229" y="458"/>
                  </a:cubicBezTo>
                  <a:cubicBezTo>
                    <a:pt x="0" y="755"/>
                    <a:pt x="252" y="755"/>
                    <a:pt x="435" y="755"/>
                  </a:cubicBezTo>
                  <a:lnTo>
                    <a:pt x="686" y="755"/>
                  </a:lnTo>
                  <a:cubicBezTo>
                    <a:pt x="641" y="161"/>
                    <a:pt x="641" y="161"/>
                    <a:pt x="183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43"/>
            <p:cNvSpPr/>
            <p:nvPr/>
          </p:nvSpPr>
          <p:spPr>
            <a:xfrm>
              <a:off x="4318750" y="4166600"/>
              <a:ext cx="12600" cy="18325"/>
            </a:xfrm>
            <a:custGeom>
              <a:avLst/>
              <a:gdLst/>
              <a:ahLst/>
              <a:cxnLst/>
              <a:rect l="l" t="t" r="r" b="b"/>
              <a:pathLst>
                <a:path w="504" h="733" extrusionOk="0">
                  <a:moveTo>
                    <a:pt x="1" y="1"/>
                  </a:moveTo>
                  <a:lnTo>
                    <a:pt x="1" y="1"/>
                  </a:lnTo>
                  <a:cubicBezTo>
                    <a:pt x="24" y="252"/>
                    <a:pt x="92" y="504"/>
                    <a:pt x="252" y="732"/>
                  </a:cubicBezTo>
                  <a:lnTo>
                    <a:pt x="504" y="732"/>
                  </a:lnTo>
                  <a:cubicBezTo>
                    <a:pt x="504" y="412"/>
                    <a:pt x="298" y="92"/>
                    <a:pt x="1" y="1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43"/>
            <p:cNvSpPr/>
            <p:nvPr/>
          </p:nvSpPr>
          <p:spPr>
            <a:xfrm>
              <a:off x="4330200" y="4184900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46" y="0"/>
                  </a:moveTo>
                  <a:lnTo>
                    <a:pt x="46" y="0"/>
                  </a:lnTo>
                  <a:cubicBezTo>
                    <a:pt x="0" y="206"/>
                    <a:pt x="114" y="412"/>
                    <a:pt x="297" y="503"/>
                  </a:cubicBezTo>
                  <a:cubicBezTo>
                    <a:pt x="297" y="298"/>
                    <a:pt x="206" y="115"/>
                    <a:pt x="46" y="0"/>
                  </a:cubicBez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43"/>
            <p:cNvSpPr/>
            <p:nvPr/>
          </p:nvSpPr>
          <p:spPr>
            <a:xfrm>
              <a:off x="4312475" y="4160325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252" y="25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43"/>
            <p:cNvSpPr/>
            <p:nvPr/>
          </p:nvSpPr>
          <p:spPr>
            <a:xfrm>
              <a:off x="4123825" y="4017525"/>
              <a:ext cx="116075" cy="106800"/>
            </a:xfrm>
            <a:custGeom>
              <a:avLst/>
              <a:gdLst/>
              <a:ahLst/>
              <a:cxnLst/>
              <a:rect l="l" t="t" r="r" b="b"/>
              <a:pathLst>
                <a:path w="4643" h="4272" extrusionOk="0">
                  <a:moveTo>
                    <a:pt x="295" y="0"/>
                  </a:moveTo>
                  <a:cubicBezTo>
                    <a:pt x="196" y="0"/>
                    <a:pt x="98" y="55"/>
                    <a:pt x="0" y="224"/>
                  </a:cubicBezTo>
                  <a:cubicBezTo>
                    <a:pt x="160" y="407"/>
                    <a:pt x="320" y="590"/>
                    <a:pt x="503" y="750"/>
                  </a:cubicBezTo>
                  <a:cubicBezTo>
                    <a:pt x="1715" y="1665"/>
                    <a:pt x="2813" y="2717"/>
                    <a:pt x="3796" y="3860"/>
                  </a:cubicBezTo>
                  <a:cubicBezTo>
                    <a:pt x="3933" y="4020"/>
                    <a:pt x="4093" y="4157"/>
                    <a:pt x="4253" y="4272"/>
                  </a:cubicBezTo>
                  <a:cubicBezTo>
                    <a:pt x="4414" y="4226"/>
                    <a:pt x="4551" y="4134"/>
                    <a:pt x="4619" y="3974"/>
                  </a:cubicBezTo>
                  <a:cubicBezTo>
                    <a:pt x="4642" y="3883"/>
                    <a:pt x="4619" y="3768"/>
                    <a:pt x="4528" y="3700"/>
                  </a:cubicBezTo>
                  <a:cubicBezTo>
                    <a:pt x="4253" y="3334"/>
                    <a:pt x="3910" y="3037"/>
                    <a:pt x="3545" y="2785"/>
                  </a:cubicBezTo>
                  <a:cubicBezTo>
                    <a:pt x="3270" y="2602"/>
                    <a:pt x="3019" y="2374"/>
                    <a:pt x="2836" y="2099"/>
                  </a:cubicBezTo>
                  <a:cubicBezTo>
                    <a:pt x="2241" y="1367"/>
                    <a:pt x="1532" y="727"/>
                    <a:pt x="778" y="178"/>
                  </a:cubicBezTo>
                  <a:cubicBezTo>
                    <a:pt x="610" y="136"/>
                    <a:pt x="451" y="0"/>
                    <a:pt x="295" y="0"/>
                  </a:cubicBezTo>
                  <a:close/>
                </a:path>
              </a:pathLst>
            </a:custGeom>
            <a:solidFill>
              <a:srgbClr val="B63D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43"/>
            <p:cNvSpPr/>
            <p:nvPr/>
          </p:nvSpPr>
          <p:spPr>
            <a:xfrm>
              <a:off x="3798550" y="3865400"/>
              <a:ext cx="206950" cy="60700"/>
            </a:xfrm>
            <a:custGeom>
              <a:avLst/>
              <a:gdLst/>
              <a:ahLst/>
              <a:cxnLst/>
              <a:rect l="l" t="t" r="r" b="b"/>
              <a:pathLst>
                <a:path w="8278" h="2428" extrusionOk="0">
                  <a:moveTo>
                    <a:pt x="1671" y="1"/>
                  </a:moveTo>
                  <a:cubicBezTo>
                    <a:pt x="1314" y="1"/>
                    <a:pt x="955" y="23"/>
                    <a:pt x="599" y="23"/>
                  </a:cubicBezTo>
                  <a:cubicBezTo>
                    <a:pt x="537" y="23"/>
                    <a:pt x="474" y="22"/>
                    <a:pt x="412" y="21"/>
                  </a:cubicBezTo>
                  <a:cubicBezTo>
                    <a:pt x="69" y="21"/>
                    <a:pt x="46" y="272"/>
                    <a:pt x="92" y="547"/>
                  </a:cubicBezTo>
                  <a:cubicBezTo>
                    <a:pt x="115" y="615"/>
                    <a:pt x="46" y="684"/>
                    <a:pt x="0" y="753"/>
                  </a:cubicBezTo>
                  <a:cubicBezTo>
                    <a:pt x="249" y="1096"/>
                    <a:pt x="578" y="1133"/>
                    <a:pt x="917" y="1133"/>
                  </a:cubicBezTo>
                  <a:cubicBezTo>
                    <a:pt x="1008" y="1133"/>
                    <a:pt x="1100" y="1130"/>
                    <a:pt x="1191" y="1130"/>
                  </a:cubicBezTo>
                  <a:cubicBezTo>
                    <a:pt x="1414" y="1130"/>
                    <a:pt x="1634" y="1146"/>
                    <a:pt x="1830" y="1256"/>
                  </a:cubicBezTo>
                  <a:cubicBezTo>
                    <a:pt x="2058" y="1256"/>
                    <a:pt x="2287" y="1278"/>
                    <a:pt x="2516" y="1347"/>
                  </a:cubicBezTo>
                  <a:cubicBezTo>
                    <a:pt x="2549" y="1354"/>
                    <a:pt x="2582" y="1357"/>
                    <a:pt x="2616" y="1357"/>
                  </a:cubicBezTo>
                  <a:cubicBezTo>
                    <a:pt x="2697" y="1357"/>
                    <a:pt x="2778" y="1340"/>
                    <a:pt x="2859" y="1324"/>
                  </a:cubicBezTo>
                  <a:cubicBezTo>
                    <a:pt x="3384" y="1416"/>
                    <a:pt x="3888" y="1644"/>
                    <a:pt x="4413" y="1759"/>
                  </a:cubicBezTo>
                  <a:cubicBezTo>
                    <a:pt x="5379" y="1983"/>
                    <a:pt x="6305" y="2428"/>
                    <a:pt x="7290" y="2428"/>
                  </a:cubicBezTo>
                  <a:cubicBezTo>
                    <a:pt x="7612" y="2428"/>
                    <a:pt x="7940" y="2380"/>
                    <a:pt x="8278" y="2262"/>
                  </a:cubicBezTo>
                  <a:cubicBezTo>
                    <a:pt x="8095" y="1782"/>
                    <a:pt x="7638" y="1759"/>
                    <a:pt x="7272" y="1644"/>
                  </a:cubicBezTo>
                  <a:cubicBezTo>
                    <a:pt x="6334" y="1324"/>
                    <a:pt x="5397" y="1027"/>
                    <a:pt x="4459" y="707"/>
                  </a:cubicBezTo>
                  <a:cubicBezTo>
                    <a:pt x="4185" y="638"/>
                    <a:pt x="3933" y="478"/>
                    <a:pt x="3750" y="249"/>
                  </a:cubicBezTo>
                  <a:cubicBezTo>
                    <a:pt x="3683" y="256"/>
                    <a:pt x="3616" y="258"/>
                    <a:pt x="3549" y="258"/>
                  </a:cubicBezTo>
                  <a:cubicBezTo>
                    <a:pt x="3366" y="258"/>
                    <a:pt x="3186" y="237"/>
                    <a:pt x="3019" y="204"/>
                  </a:cubicBezTo>
                  <a:cubicBezTo>
                    <a:pt x="2579" y="37"/>
                    <a:pt x="2126" y="1"/>
                    <a:pt x="1671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43"/>
            <p:cNvSpPr/>
            <p:nvPr/>
          </p:nvSpPr>
          <p:spPr>
            <a:xfrm>
              <a:off x="3620175" y="3875750"/>
              <a:ext cx="249275" cy="26775"/>
            </a:xfrm>
            <a:custGeom>
              <a:avLst/>
              <a:gdLst/>
              <a:ahLst/>
              <a:cxnLst/>
              <a:rect l="l" t="t" r="r" b="b"/>
              <a:pathLst>
                <a:path w="9971" h="1071" extrusionOk="0">
                  <a:moveTo>
                    <a:pt x="3231" y="0"/>
                  </a:moveTo>
                  <a:cubicBezTo>
                    <a:pt x="3046" y="0"/>
                    <a:pt x="2861" y="23"/>
                    <a:pt x="2676" y="64"/>
                  </a:cubicBezTo>
                  <a:cubicBezTo>
                    <a:pt x="1990" y="178"/>
                    <a:pt x="1304" y="224"/>
                    <a:pt x="618" y="316"/>
                  </a:cubicBezTo>
                  <a:lnTo>
                    <a:pt x="115" y="590"/>
                  </a:lnTo>
                  <a:cubicBezTo>
                    <a:pt x="92" y="590"/>
                    <a:pt x="47" y="613"/>
                    <a:pt x="24" y="659"/>
                  </a:cubicBezTo>
                  <a:cubicBezTo>
                    <a:pt x="1" y="704"/>
                    <a:pt x="24" y="773"/>
                    <a:pt x="115" y="819"/>
                  </a:cubicBezTo>
                  <a:cubicBezTo>
                    <a:pt x="949" y="780"/>
                    <a:pt x="1783" y="593"/>
                    <a:pt x="2631" y="593"/>
                  </a:cubicBezTo>
                  <a:cubicBezTo>
                    <a:pt x="2783" y="593"/>
                    <a:pt x="2935" y="599"/>
                    <a:pt x="3088" y="613"/>
                  </a:cubicBezTo>
                  <a:cubicBezTo>
                    <a:pt x="3614" y="659"/>
                    <a:pt x="4163" y="659"/>
                    <a:pt x="4688" y="704"/>
                  </a:cubicBezTo>
                  <a:cubicBezTo>
                    <a:pt x="5855" y="773"/>
                    <a:pt x="6998" y="842"/>
                    <a:pt x="8141" y="979"/>
                  </a:cubicBezTo>
                  <a:cubicBezTo>
                    <a:pt x="8522" y="1040"/>
                    <a:pt x="8914" y="1070"/>
                    <a:pt x="9302" y="1070"/>
                  </a:cubicBezTo>
                  <a:cubicBezTo>
                    <a:pt x="9496" y="1070"/>
                    <a:pt x="9689" y="1063"/>
                    <a:pt x="9879" y="1047"/>
                  </a:cubicBezTo>
                  <a:cubicBezTo>
                    <a:pt x="9902" y="1047"/>
                    <a:pt x="9925" y="1025"/>
                    <a:pt x="9948" y="979"/>
                  </a:cubicBezTo>
                  <a:cubicBezTo>
                    <a:pt x="9971" y="933"/>
                    <a:pt x="9948" y="887"/>
                    <a:pt x="9879" y="842"/>
                  </a:cubicBezTo>
                  <a:lnTo>
                    <a:pt x="9651" y="842"/>
                  </a:lnTo>
                  <a:cubicBezTo>
                    <a:pt x="9513" y="704"/>
                    <a:pt x="9285" y="750"/>
                    <a:pt x="9147" y="590"/>
                  </a:cubicBezTo>
                  <a:cubicBezTo>
                    <a:pt x="8699" y="573"/>
                    <a:pt x="8263" y="364"/>
                    <a:pt x="7813" y="364"/>
                  </a:cubicBezTo>
                  <a:cubicBezTo>
                    <a:pt x="7643" y="364"/>
                    <a:pt x="7471" y="394"/>
                    <a:pt x="7295" y="476"/>
                  </a:cubicBezTo>
                  <a:cubicBezTo>
                    <a:pt x="7272" y="476"/>
                    <a:pt x="7204" y="361"/>
                    <a:pt x="7135" y="316"/>
                  </a:cubicBezTo>
                  <a:lnTo>
                    <a:pt x="6609" y="316"/>
                  </a:lnTo>
                  <a:cubicBezTo>
                    <a:pt x="6564" y="247"/>
                    <a:pt x="6472" y="201"/>
                    <a:pt x="6381" y="178"/>
                  </a:cubicBezTo>
                  <a:cubicBezTo>
                    <a:pt x="6266" y="201"/>
                    <a:pt x="6175" y="247"/>
                    <a:pt x="6129" y="316"/>
                  </a:cubicBezTo>
                  <a:cubicBezTo>
                    <a:pt x="5959" y="331"/>
                    <a:pt x="5789" y="338"/>
                    <a:pt x="5620" y="338"/>
                  </a:cubicBezTo>
                  <a:cubicBezTo>
                    <a:pt x="5037" y="338"/>
                    <a:pt x="4460" y="252"/>
                    <a:pt x="3911" y="110"/>
                  </a:cubicBezTo>
                  <a:cubicBezTo>
                    <a:pt x="3684" y="34"/>
                    <a:pt x="3458" y="0"/>
                    <a:pt x="3231" y="0"/>
                  </a:cubicBezTo>
                  <a:close/>
                </a:path>
              </a:pathLst>
            </a:custGeom>
            <a:solidFill>
              <a:srgbClr val="E18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43"/>
            <p:cNvSpPr/>
            <p:nvPr/>
          </p:nvSpPr>
          <p:spPr>
            <a:xfrm>
              <a:off x="3757950" y="3865325"/>
              <a:ext cx="28050" cy="18900"/>
            </a:xfrm>
            <a:custGeom>
              <a:avLst/>
              <a:gdLst/>
              <a:ahLst/>
              <a:cxnLst/>
              <a:rect l="l" t="t" r="r" b="b"/>
              <a:pathLst>
                <a:path w="1122" h="756" extrusionOk="0">
                  <a:moveTo>
                    <a:pt x="870" y="1"/>
                  </a:moveTo>
                  <a:cubicBezTo>
                    <a:pt x="618" y="24"/>
                    <a:pt x="367" y="24"/>
                    <a:pt x="138" y="70"/>
                  </a:cubicBezTo>
                  <a:cubicBezTo>
                    <a:pt x="69" y="92"/>
                    <a:pt x="24" y="161"/>
                    <a:pt x="1" y="252"/>
                  </a:cubicBezTo>
                  <a:cubicBezTo>
                    <a:pt x="1" y="321"/>
                    <a:pt x="46" y="390"/>
                    <a:pt x="115" y="435"/>
                  </a:cubicBezTo>
                  <a:cubicBezTo>
                    <a:pt x="275" y="527"/>
                    <a:pt x="504" y="550"/>
                    <a:pt x="618" y="756"/>
                  </a:cubicBezTo>
                  <a:lnTo>
                    <a:pt x="870" y="756"/>
                  </a:lnTo>
                  <a:cubicBezTo>
                    <a:pt x="961" y="687"/>
                    <a:pt x="1053" y="595"/>
                    <a:pt x="1121" y="504"/>
                  </a:cubicBezTo>
                  <a:cubicBezTo>
                    <a:pt x="1121" y="413"/>
                    <a:pt x="1121" y="344"/>
                    <a:pt x="1121" y="252"/>
                  </a:cubicBezTo>
                  <a:cubicBezTo>
                    <a:pt x="1030" y="184"/>
                    <a:pt x="938" y="92"/>
                    <a:pt x="870" y="1"/>
                  </a:cubicBezTo>
                  <a:close/>
                </a:path>
              </a:pathLst>
            </a:custGeom>
            <a:solidFill>
              <a:srgbClr val="F1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43"/>
            <p:cNvSpPr/>
            <p:nvPr/>
          </p:nvSpPr>
          <p:spPr>
            <a:xfrm>
              <a:off x="3779675" y="38653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43"/>
            <p:cNvSpPr/>
            <p:nvPr/>
          </p:nvSpPr>
          <p:spPr>
            <a:xfrm>
              <a:off x="3779675" y="38779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53"/>
                  </a:lnTo>
                  <a:lnTo>
                    <a:pt x="252" y="253"/>
                  </a:lnTo>
                  <a:cubicBezTo>
                    <a:pt x="252" y="161"/>
                    <a:pt x="252" y="92"/>
                    <a:pt x="252" y="1"/>
                  </a:cubicBezTo>
                  <a:close/>
                </a:path>
              </a:pathLst>
            </a:custGeom>
            <a:solidFill>
              <a:srgbClr val="E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43"/>
            <p:cNvSpPr/>
            <p:nvPr/>
          </p:nvSpPr>
          <p:spPr>
            <a:xfrm>
              <a:off x="3867150" y="3894225"/>
              <a:ext cx="169225" cy="66600"/>
            </a:xfrm>
            <a:custGeom>
              <a:avLst/>
              <a:gdLst/>
              <a:ahLst/>
              <a:cxnLst/>
              <a:rect l="l" t="t" r="r" b="b"/>
              <a:pathLst>
                <a:path w="6769" h="2664" extrusionOk="0">
                  <a:moveTo>
                    <a:pt x="399" y="0"/>
                  </a:moveTo>
                  <a:cubicBezTo>
                    <a:pt x="267" y="0"/>
                    <a:pt x="133" y="29"/>
                    <a:pt x="0" y="103"/>
                  </a:cubicBezTo>
                  <a:lnTo>
                    <a:pt x="0" y="308"/>
                  </a:lnTo>
                  <a:cubicBezTo>
                    <a:pt x="686" y="606"/>
                    <a:pt x="1395" y="880"/>
                    <a:pt x="2104" y="1086"/>
                  </a:cubicBezTo>
                  <a:cubicBezTo>
                    <a:pt x="3476" y="1360"/>
                    <a:pt x="4825" y="1680"/>
                    <a:pt x="6037" y="2504"/>
                  </a:cubicBezTo>
                  <a:cubicBezTo>
                    <a:pt x="6197" y="2572"/>
                    <a:pt x="6334" y="2618"/>
                    <a:pt x="6517" y="2664"/>
                  </a:cubicBezTo>
                  <a:lnTo>
                    <a:pt x="6769" y="2366"/>
                  </a:lnTo>
                  <a:cubicBezTo>
                    <a:pt x="6631" y="2138"/>
                    <a:pt x="6449" y="1932"/>
                    <a:pt x="6197" y="1795"/>
                  </a:cubicBezTo>
                  <a:cubicBezTo>
                    <a:pt x="6128" y="1726"/>
                    <a:pt x="6014" y="1680"/>
                    <a:pt x="5923" y="1635"/>
                  </a:cubicBezTo>
                  <a:lnTo>
                    <a:pt x="5763" y="1612"/>
                  </a:lnTo>
                  <a:cubicBezTo>
                    <a:pt x="5374" y="1520"/>
                    <a:pt x="5374" y="1520"/>
                    <a:pt x="5511" y="1109"/>
                  </a:cubicBezTo>
                  <a:cubicBezTo>
                    <a:pt x="4048" y="994"/>
                    <a:pt x="2584" y="697"/>
                    <a:pt x="1189" y="217"/>
                  </a:cubicBezTo>
                  <a:cubicBezTo>
                    <a:pt x="942" y="124"/>
                    <a:pt x="674" y="0"/>
                    <a:pt x="399" y="0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43"/>
            <p:cNvSpPr/>
            <p:nvPr/>
          </p:nvSpPr>
          <p:spPr>
            <a:xfrm>
              <a:off x="4011200" y="3928800"/>
              <a:ext cx="39475" cy="24600"/>
            </a:xfrm>
            <a:custGeom>
              <a:avLst/>
              <a:gdLst/>
              <a:ahLst/>
              <a:cxnLst/>
              <a:rect l="l" t="t" r="r" b="b"/>
              <a:pathLst>
                <a:path w="1579" h="984" extrusionOk="0">
                  <a:moveTo>
                    <a:pt x="389" y="0"/>
                  </a:moveTo>
                  <a:cubicBezTo>
                    <a:pt x="233" y="0"/>
                    <a:pt x="89" y="87"/>
                    <a:pt x="1" y="229"/>
                  </a:cubicBezTo>
                  <a:cubicBezTo>
                    <a:pt x="115" y="297"/>
                    <a:pt x="161" y="412"/>
                    <a:pt x="252" y="480"/>
                  </a:cubicBezTo>
                  <a:cubicBezTo>
                    <a:pt x="389" y="778"/>
                    <a:pt x="687" y="983"/>
                    <a:pt x="1007" y="983"/>
                  </a:cubicBezTo>
                  <a:cubicBezTo>
                    <a:pt x="1098" y="983"/>
                    <a:pt x="1167" y="983"/>
                    <a:pt x="1258" y="961"/>
                  </a:cubicBezTo>
                  <a:cubicBezTo>
                    <a:pt x="1373" y="938"/>
                    <a:pt x="1464" y="892"/>
                    <a:pt x="1578" y="846"/>
                  </a:cubicBezTo>
                  <a:cubicBezTo>
                    <a:pt x="1555" y="755"/>
                    <a:pt x="1510" y="640"/>
                    <a:pt x="1441" y="549"/>
                  </a:cubicBezTo>
                  <a:cubicBezTo>
                    <a:pt x="1190" y="297"/>
                    <a:pt x="869" y="114"/>
                    <a:pt x="526" y="23"/>
                  </a:cubicBezTo>
                  <a:cubicBezTo>
                    <a:pt x="480" y="8"/>
                    <a:pt x="434" y="0"/>
                    <a:pt x="389" y="0"/>
                  </a:cubicBezTo>
                  <a:close/>
                </a:path>
              </a:pathLst>
            </a:custGeom>
            <a:solidFill>
              <a:srgbClr val="F0BE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43"/>
            <p:cNvSpPr/>
            <p:nvPr/>
          </p:nvSpPr>
          <p:spPr>
            <a:xfrm>
              <a:off x="4230150" y="4116300"/>
              <a:ext cx="152075" cy="245925"/>
            </a:xfrm>
            <a:custGeom>
              <a:avLst/>
              <a:gdLst/>
              <a:ahLst/>
              <a:cxnLst/>
              <a:rect l="l" t="t" r="r" b="b"/>
              <a:pathLst>
                <a:path w="6083" h="9837" extrusionOk="0">
                  <a:moveTo>
                    <a:pt x="275" y="0"/>
                  </a:moveTo>
                  <a:lnTo>
                    <a:pt x="0" y="298"/>
                  </a:lnTo>
                  <a:cubicBezTo>
                    <a:pt x="732" y="1258"/>
                    <a:pt x="1487" y="2196"/>
                    <a:pt x="2219" y="3156"/>
                  </a:cubicBezTo>
                  <a:cubicBezTo>
                    <a:pt x="3293" y="4619"/>
                    <a:pt x="4208" y="6197"/>
                    <a:pt x="4917" y="7867"/>
                  </a:cubicBezTo>
                  <a:cubicBezTo>
                    <a:pt x="5191" y="8507"/>
                    <a:pt x="5351" y="9216"/>
                    <a:pt x="5786" y="9787"/>
                  </a:cubicBezTo>
                  <a:cubicBezTo>
                    <a:pt x="5828" y="9819"/>
                    <a:pt x="5876" y="9836"/>
                    <a:pt x="5921" y="9836"/>
                  </a:cubicBezTo>
                  <a:cubicBezTo>
                    <a:pt x="5973" y="9836"/>
                    <a:pt x="6023" y="9813"/>
                    <a:pt x="6060" y="9764"/>
                  </a:cubicBezTo>
                  <a:cubicBezTo>
                    <a:pt x="6083" y="9604"/>
                    <a:pt x="6060" y="9444"/>
                    <a:pt x="6014" y="9284"/>
                  </a:cubicBezTo>
                  <a:cubicBezTo>
                    <a:pt x="5763" y="8667"/>
                    <a:pt x="5466" y="8072"/>
                    <a:pt x="5534" y="7386"/>
                  </a:cubicBezTo>
                  <a:cubicBezTo>
                    <a:pt x="5534" y="7318"/>
                    <a:pt x="5511" y="7226"/>
                    <a:pt x="5466" y="7158"/>
                  </a:cubicBezTo>
                  <a:cubicBezTo>
                    <a:pt x="4894" y="6563"/>
                    <a:pt x="4871" y="5740"/>
                    <a:pt x="4528" y="5031"/>
                  </a:cubicBezTo>
                  <a:cubicBezTo>
                    <a:pt x="4048" y="4757"/>
                    <a:pt x="3682" y="4299"/>
                    <a:pt x="3545" y="3751"/>
                  </a:cubicBezTo>
                  <a:cubicBezTo>
                    <a:pt x="3225" y="3476"/>
                    <a:pt x="2973" y="3133"/>
                    <a:pt x="2790" y="2767"/>
                  </a:cubicBezTo>
                  <a:cubicBezTo>
                    <a:pt x="2699" y="2676"/>
                    <a:pt x="2630" y="2584"/>
                    <a:pt x="2562" y="2493"/>
                  </a:cubicBezTo>
                  <a:cubicBezTo>
                    <a:pt x="2447" y="2127"/>
                    <a:pt x="1921" y="2081"/>
                    <a:pt x="1830" y="1715"/>
                  </a:cubicBezTo>
                  <a:cubicBezTo>
                    <a:pt x="1715" y="1212"/>
                    <a:pt x="1258" y="938"/>
                    <a:pt x="1029" y="503"/>
                  </a:cubicBezTo>
                  <a:cubicBezTo>
                    <a:pt x="938" y="412"/>
                    <a:pt x="869" y="343"/>
                    <a:pt x="778" y="252"/>
                  </a:cubicBezTo>
                  <a:cubicBezTo>
                    <a:pt x="664" y="92"/>
                    <a:pt x="481" y="0"/>
                    <a:pt x="2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43"/>
            <p:cNvSpPr/>
            <p:nvPr/>
          </p:nvSpPr>
          <p:spPr>
            <a:xfrm>
              <a:off x="4381650" y="4365675"/>
              <a:ext cx="56050" cy="260725"/>
            </a:xfrm>
            <a:custGeom>
              <a:avLst/>
              <a:gdLst/>
              <a:ahLst/>
              <a:cxnLst/>
              <a:rect l="l" t="t" r="r" b="b"/>
              <a:pathLst>
                <a:path w="2242" h="10429" extrusionOk="0">
                  <a:moveTo>
                    <a:pt x="348" y="0"/>
                  </a:moveTo>
                  <a:cubicBezTo>
                    <a:pt x="250" y="0"/>
                    <a:pt x="159" y="43"/>
                    <a:pt x="92" y="110"/>
                  </a:cubicBezTo>
                  <a:lnTo>
                    <a:pt x="0" y="293"/>
                  </a:lnTo>
                  <a:cubicBezTo>
                    <a:pt x="275" y="1390"/>
                    <a:pt x="549" y="2465"/>
                    <a:pt x="869" y="3540"/>
                  </a:cubicBezTo>
                  <a:cubicBezTo>
                    <a:pt x="1029" y="4066"/>
                    <a:pt x="1052" y="4614"/>
                    <a:pt x="892" y="5140"/>
                  </a:cubicBezTo>
                  <a:cubicBezTo>
                    <a:pt x="572" y="6101"/>
                    <a:pt x="709" y="7015"/>
                    <a:pt x="961" y="7953"/>
                  </a:cubicBezTo>
                  <a:cubicBezTo>
                    <a:pt x="1189" y="8776"/>
                    <a:pt x="1486" y="9553"/>
                    <a:pt x="1807" y="10308"/>
                  </a:cubicBezTo>
                  <a:cubicBezTo>
                    <a:pt x="1852" y="10388"/>
                    <a:pt x="1932" y="10428"/>
                    <a:pt x="2015" y="10428"/>
                  </a:cubicBezTo>
                  <a:cubicBezTo>
                    <a:pt x="2098" y="10428"/>
                    <a:pt x="2184" y="10388"/>
                    <a:pt x="2241" y="10308"/>
                  </a:cubicBezTo>
                  <a:cubicBezTo>
                    <a:pt x="2241" y="10239"/>
                    <a:pt x="2241" y="10148"/>
                    <a:pt x="2241" y="10079"/>
                  </a:cubicBezTo>
                  <a:cubicBezTo>
                    <a:pt x="2081" y="9942"/>
                    <a:pt x="2150" y="9714"/>
                    <a:pt x="1990" y="9576"/>
                  </a:cubicBezTo>
                  <a:cubicBezTo>
                    <a:pt x="1509" y="8524"/>
                    <a:pt x="1692" y="7404"/>
                    <a:pt x="1486" y="6306"/>
                  </a:cubicBezTo>
                  <a:cubicBezTo>
                    <a:pt x="2150" y="4134"/>
                    <a:pt x="1486" y="2122"/>
                    <a:pt x="640" y="155"/>
                  </a:cubicBezTo>
                  <a:lnTo>
                    <a:pt x="457" y="18"/>
                  </a:lnTo>
                  <a:cubicBezTo>
                    <a:pt x="421" y="6"/>
                    <a:pt x="384" y="0"/>
                    <a:pt x="3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43"/>
            <p:cNvSpPr/>
            <p:nvPr/>
          </p:nvSpPr>
          <p:spPr>
            <a:xfrm>
              <a:off x="3409525" y="3890200"/>
              <a:ext cx="214100" cy="76800"/>
            </a:xfrm>
            <a:custGeom>
              <a:avLst/>
              <a:gdLst/>
              <a:ahLst/>
              <a:cxnLst/>
              <a:rect l="l" t="t" r="r" b="b"/>
              <a:pathLst>
                <a:path w="8564" h="3072" extrusionOk="0">
                  <a:moveTo>
                    <a:pt x="8288" y="1"/>
                  </a:moveTo>
                  <a:cubicBezTo>
                    <a:pt x="7838" y="1"/>
                    <a:pt x="7404" y="93"/>
                    <a:pt x="6986" y="264"/>
                  </a:cubicBezTo>
                  <a:cubicBezTo>
                    <a:pt x="6597" y="424"/>
                    <a:pt x="6209" y="538"/>
                    <a:pt x="5797" y="538"/>
                  </a:cubicBezTo>
                  <a:cubicBezTo>
                    <a:pt x="5157" y="835"/>
                    <a:pt x="4357" y="447"/>
                    <a:pt x="3785" y="1018"/>
                  </a:cubicBezTo>
                  <a:lnTo>
                    <a:pt x="3533" y="1018"/>
                  </a:lnTo>
                  <a:cubicBezTo>
                    <a:pt x="3396" y="1155"/>
                    <a:pt x="3213" y="1270"/>
                    <a:pt x="3030" y="1361"/>
                  </a:cubicBezTo>
                  <a:cubicBezTo>
                    <a:pt x="1978" y="1704"/>
                    <a:pt x="1041" y="2322"/>
                    <a:pt x="35" y="2779"/>
                  </a:cubicBezTo>
                  <a:cubicBezTo>
                    <a:pt x="0" y="2951"/>
                    <a:pt x="18" y="3072"/>
                    <a:pt x="146" y="3072"/>
                  </a:cubicBezTo>
                  <a:cubicBezTo>
                    <a:pt x="188" y="3072"/>
                    <a:pt x="241" y="3059"/>
                    <a:pt x="309" y="3030"/>
                  </a:cubicBezTo>
                  <a:cubicBezTo>
                    <a:pt x="1247" y="2619"/>
                    <a:pt x="2161" y="2184"/>
                    <a:pt x="3099" y="1773"/>
                  </a:cubicBezTo>
                  <a:cubicBezTo>
                    <a:pt x="3465" y="1590"/>
                    <a:pt x="3853" y="1430"/>
                    <a:pt x="4265" y="1361"/>
                  </a:cubicBezTo>
                  <a:cubicBezTo>
                    <a:pt x="5729" y="1133"/>
                    <a:pt x="7123" y="607"/>
                    <a:pt x="8564" y="241"/>
                  </a:cubicBezTo>
                  <a:lnTo>
                    <a:pt x="8564" y="12"/>
                  </a:lnTo>
                  <a:cubicBezTo>
                    <a:pt x="8471" y="4"/>
                    <a:pt x="8379" y="1"/>
                    <a:pt x="8288" y="1"/>
                  </a:cubicBezTo>
                  <a:close/>
                </a:path>
              </a:pathLst>
            </a:custGeom>
            <a:solidFill>
              <a:srgbClr val="E080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43"/>
            <p:cNvSpPr/>
            <p:nvPr/>
          </p:nvSpPr>
          <p:spPr>
            <a:xfrm>
              <a:off x="3815700" y="5281675"/>
              <a:ext cx="120650" cy="43325"/>
            </a:xfrm>
            <a:custGeom>
              <a:avLst/>
              <a:gdLst/>
              <a:ahLst/>
              <a:cxnLst/>
              <a:rect l="l" t="t" r="r" b="b"/>
              <a:pathLst>
                <a:path w="4826" h="1733" extrusionOk="0">
                  <a:moveTo>
                    <a:pt x="3951" y="0"/>
                  </a:moveTo>
                  <a:cubicBezTo>
                    <a:pt x="3620" y="0"/>
                    <a:pt x="3282" y="69"/>
                    <a:pt x="2951" y="69"/>
                  </a:cubicBezTo>
                  <a:cubicBezTo>
                    <a:pt x="2827" y="69"/>
                    <a:pt x="2705" y="60"/>
                    <a:pt x="2584" y="33"/>
                  </a:cubicBezTo>
                  <a:cubicBezTo>
                    <a:pt x="2081" y="102"/>
                    <a:pt x="1578" y="171"/>
                    <a:pt x="1075" y="262"/>
                  </a:cubicBezTo>
                  <a:cubicBezTo>
                    <a:pt x="869" y="308"/>
                    <a:pt x="709" y="399"/>
                    <a:pt x="526" y="468"/>
                  </a:cubicBezTo>
                  <a:cubicBezTo>
                    <a:pt x="555" y="539"/>
                    <a:pt x="592" y="575"/>
                    <a:pt x="644" y="575"/>
                  </a:cubicBezTo>
                  <a:cubicBezTo>
                    <a:pt x="675" y="575"/>
                    <a:pt x="712" y="562"/>
                    <a:pt x="755" y="536"/>
                  </a:cubicBezTo>
                  <a:cubicBezTo>
                    <a:pt x="869" y="559"/>
                    <a:pt x="983" y="514"/>
                    <a:pt x="1098" y="628"/>
                  </a:cubicBezTo>
                  <a:cubicBezTo>
                    <a:pt x="1189" y="719"/>
                    <a:pt x="1075" y="834"/>
                    <a:pt x="1006" y="925"/>
                  </a:cubicBezTo>
                  <a:cubicBezTo>
                    <a:pt x="801" y="1222"/>
                    <a:pt x="435" y="1222"/>
                    <a:pt x="137" y="1382"/>
                  </a:cubicBezTo>
                  <a:cubicBezTo>
                    <a:pt x="69" y="1405"/>
                    <a:pt x="0" y="1497"/>
                    <a:pt x="0" y="1565"/>
                  </a:cubicBezTo>
                  <a:cubicBezTo>
                    <a:pt x="0" y="1692"/>
                    <a:pt x="86" y="1733"/>
                    <a:pt x="179" y="1733"/>
                  </a:cubicBezTo>
                  <a:cubicBezTo>
                    <a:pt x="203" y="1733"/>
                    <a:pt x="228" y="1730"/>
                    <a:pt x="252" y="1725"/>
                  </a:cubicBezTo>
                  <a:cubicBezTo>
                    <a:pt x="618" y="1657"/>
                    <a:pt x="961" y="1565"/>
                    <a:pt x="1304" y="1474"/>
                  </a:cubicBezTo>
                  <a:cubicBezTo>
                    <a:pt x="1441" y="1663"/>
                    <a:pt x="1582" y="1726"/>
                    <a:pt x="1724" y="1726"/>
                  </a:cubicBezTo>
                  <a:cubicBezTo>
                    <a:pt x="1959" y="1726"/>
                    <a:pt x="2196" y="1554"/>
                    <a:pt x="2424" y="1497"/>
                  </a:cubicBezTo>
                  <a:cubicBezTo>
                    <a:pt x="3133" y="1337"/>
                    <a:pt x="3842" y="1085"/>
                    <a:pt x="4505" y="742"/>
                  </a:cubicBezTo>
                  <a:cubicBezTo>
                    <a:pt x="4688" y="651"/>
                    <a:pt x="4802" y="468"/>
                    <a:pt x="4825" y="262"/>
                  </a:cubicBezTo>
                  <a:lnTo>
                    <a:pt x="4802" y="262"/>
                  </a:lnTo>
                  <a:cubicBezTo>
                    <a:pt x="4532" y="55"/>
                    <a:pt x="4245" y="0"/>
                    <a:pt x="3951" y="0"/>
                  </a:cubicBezTo>
                  <a:close/>
                </a:path>
              </a:pathLst>
            </a:custGeom>
            <a:solidFill>
              <a:srgbClr val="E290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43"/>
            <p:cNvSpPr/>
            <p:nvPr/>
          </p:nvSpPr>
          <p:spPr>
            <a:xfrm>
              <a:off x="4322750" y="4816475"/>
              <a:ext cx="29200" cy="158500"/>
            </a:xfrm>
            <a:custGeom>
              <a:avLst/>
              <a:gdLst/>
              <a:ahLst/>
              <a:cxnLst/>
              <a:rect l="l" t="t" r="r" b="b"/>
              <a:pathLst>
                <a:path w="1168" h="6340" extrusionOk="0">
                  <a:moveTo>
                    <a:pt x="442" y="1"/>
                  </a:moveTo>
                  <a:cubicBezTo>
                    <a:pt x="424" y="1"/>
                    <a:pt x="407" y="2"/>
                    <a:pt x="390" y="5"/>
                  </a:cubicBezTo>
                  <a:cubicBezTo>
                    <a:pt x="1" y="279"/>
                    <a:pt x="390" y="760"/>
                    <a:pt x="115" y="1057"/>
                  </a:cubicBezTo>
                  <a:cubicBezTo>
                    <a:pt x="69" y="1354"/>
                    <a:pt x="69" y="1629"/>
                    <a:pt x="115" y="1926"/>
                  </a:cubicBezTo>
                  <a:cubicBezTo>
                    <a:pt x="481" y="3115"/>
                    <a:pt x="298" y="4350"/>
                    <a:pt x="344" y="5584"/>
                  </a:cubicBezTo>
                  <a:cubicBezTo>
                    <a:pt x="550" y="5790"/>
                    <a:pt x="298" y="6156"/>
                    <a:pt x="595" y="6339"/>
                  </a:cubicBezTo>
                  <a:lnTo>
                    <a:pt x="824" y="6316"/>
                  </a:lnTo>
                  <a:lnTo>
                    <a:pt x="961" y="6179"/>
                  </a:lnTo>
                  <a:cubicBezTo>
                    <a:pt x="1167" y="5402"/>
                    <a:pt x="938" y="4601"/>
                    <a:pt x="1076" y="3801"/>
                  </a:cubicBezTo>
                  <a:cubicBezTo>
                    <a:pt x="1076" y="3732"/>
                    <a:pt x="1076" y="3664"/>
                    <a:pt x="1076" y="3572"/>
                  </a:cubicBezTo>
                  <a:cubicBezTo>
                    <a:pt x="916" y="2452"/>
                    <a:pt x="938" y="1308"/>
                    <a:pt x="710" y="188"/>
                  </a:cubicBezTo>
                  <a:cubicBezTo>
                    <a:pt x="670" y="68"/>
                    <a:pt x="560" y="1"/>
                    <a:pt x="442" y="1"/>
                  </a:cubicBezTo>
                  <a:close/>
                </a:path>
              </a:pathLst>
            </a:custGeom>
            <a:solidFill>
              <a:srgbClr val="B23D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43"/>
            <p:cNvSpPr/>
            <p:nvPr/>
          </p:nvSpPr>
          <p:spPr>
            <a:xfrm>
              <a:off x="3078250" y="4855450"/>
              <a:ext cx="96050" cy="114950"/>
            </a:xfrm>
            <a:custGeom>
              <a:avLst/>
              <a:gdLst/>
              <a:ahLst/>
              <a:cxnLst/>
              <a:rect l="l" t="t" r="r" b="b"/>
              <a:pathLst>
                <a:path w="3842" h="4598" extrusionOk="0">
                  <a:moveTo>
                    <a:pt x="0" y="1"/>
                  </a:moveTo>
                  <a:lnTo>
                    <a:pt x="0" y="504"/>
                  </a:lnTo>
                  <a:cubicBezTo>
                    <a:pt x="458" y="687"/>
                    <a:pt x="869" y="984"/>
                    <a:pt x="1212" y="1350"/>
                  </a:cubicBezTo>
                  <a:cubicBezTo>
                    <a:pt x="1418" y="1602"/>
                    <a:pt x="1532" y="1922"/>
                    <a:pt x="1509" y="2265"/>
                  </a:cubicBezTo>
                  <a:cubicBezTo>
                    <a:pt x="1967" y="3157"/>
                    <a:pt x="2653" y="3934"/>
                    <a:pt x="3499" y="4529"/>
                  </a:cubicBezTo>
                  <a:cubicBezTo>
                    <a:pt x="3567" y="4574"/>
                    <a:pt x="3659" y="4597"/>
                    <a:pt x="3750" y="4597"/>
                  </a:cubicBezTo>
                  <a:lnTo>
                    <a:pt x="3842" y="4483"/>
                  </a:lnTo>
                  <a:cubicBezTo>
                    <a:pt x="3842" y="4391"/>
                    <a:pt x="3819" y="4323"/>
                    <a:pt x="3773" y="4231"/>
                  </a:cubicBezTo>
                  <a:cubicBezTo>
                    <a:pt x="3179" y="3339"/>
                    <a:pt x="2607" y="2448"/>
                    <a:pt x="2012" y="1579"/>
                  </a:cubicBezTo>
                  <a:cubicBezTo>
                    <a:pt x="1692" y="1030"/>
                    <a:pt x="1281" y="573"/>
                    <a:pt x="801" y="184"/>
                  </a:cubicBezTo>
                  <a:cubicBezTo>
                    <a:pt x="749" y="269"/>
                    <a:pt x="686" y="354"/>
                    <a:pt x="600" y="354"/>
                  </a:cubicBezTo>
                  <a:cubicBezTo>
                    <a:pt x="570" y="354"/>
                    <a:pt x="538" y="344"/>
                    <a:pt x="503" y="321"/>
                  </a:cubicBezTo>
                  <a:cubicBezTo>
                    <a:pt x="320" y="230"/>
                    <a:pt x="160" y="115"/>
                    <a:pt x="0" y="1"/>
                  </a:cubicBezTo>
                  <a:close/>
                </a:path>
              </a:pathLst>
            </a:custGeom>
            <a:solidFill>
              <a:srgbClr val="B43F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43"/>
            <p:cNvSpPr/>
            <p:nvPr/>
          </p:nvSpPr>
          <p:spPr>
            <a:xfrm>
              <a:off x="3239225" y="5055050"/>
              <a:ext cx="101425" cy="120575"/>
            </a:xfrm>
            <a:custGeom>
              <a:avLst/>
              <a:gdLst/>
              <a:ahLst/>
              <a:cxnLst/>
              <a:rect l="l" t="t" r="r" b="b"/>
              <a:pathLst>
                <a:path w="4057" h="4823" extrusionOk="0">
                  <a:moveTo>
                    <a:pt x="201" y="1"/>
                  </a:moveTo>
                  <a:cubicBezTo>
                    <a:pt x="49" y="1"/>
                    <a:pt x="0" y="111"/>
                    <a:pt x="55" y="295"/>
                  </a:cubicBezTo>
                  <a:cubicBezTo>
                    <a:pt x="238" y="569"/>
                    <a:pt x="444" y="798"/>
                    <a:pt x="673" y="1026"/>
                  </a:cubicBezTo>
                  <a:cubicBezTo>
                    <a:pt x="1061" y="1392"/>
                    <a:pt x="1359" y="1827"/>
                    <a:pt x="1565" y="2307"/>
                  </a:cubicBezTo>
                  <a:cubicBezTo>
                    <a:pt x="1930" y="2673"/>
                    <a:pt x="2228" y="3107"/>
                    <a:pt x="2456" y="3587"/>
                  </a:cubicBezTo>
                  <a:cubicBezTo>
                    <a:pt x="2616" y="3999"/>
                    <a:pt x="2914" y="4342"/>
                    <a:pt x="3302" y="4571"/>
                  </a:cubicBezTo>
                  <a:cubicBezTo>
                    <a:pt x="3394" y="4639"/>
                    <a:pt x="3485" y="4731"/>
                    <a:pt x="3577" y="4799"/>
                  </a:cubicBezTo>
                  <a:cubicBezTo>
                    <a:pt x="3645" y="4799"/>
                    <a:pt x="3737" y="4822"/>
                    <a:pt x="3805" y="4822"/>
                  </a:cubicBezTo>
                  <a:lnTo>
                    <a:pt x="4057" y="4571"/>
                  </a:lnTo>
                  <a:cubicBezTo>
                    <a:pt x="3577" y="4273"/>
                    <a:pt x="3165" y="3839"/>
                    <a:pt x="2891" y="3336"/>
                  </a:cubicBezTo>
                  <a:cubicBezTo>
                    <a:pt x="2182" y="2124"/>
                    <a:pt x="1336" y="1004"/>
                    <a:pt x="330" y="20"/>
                  </a:cubicBezTo>
                  <a:cubicBezTo>
                    <a:pt x="281" y="7"/>
                    <a:pt x="238" y="1"/>
                    <a:pt x="201" y="1"/>
                  </a:cubicBezTo>
                  <a:close/>
                </a:path>
              </a:pathLst>
            </a:custGeom>
            <a:solidFill>
              <a:srgbClr val="B742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43"/>
            <p:cNvSpPr/>
            <p:nvPr/>
          </p:nvSpPr>
          <p:spPr>
            <a:xfrm>
              <a:off x="3169700" y="4967375"/>
              <a:ext cx="77775" cy="95625"/>
            </a:xfrm>
            <a:custGeom>
              <a:avLst/>
              <a:gdLst/>
              <a:ahLst/>
              <a:cxnLst/>
              <a:rect l="l" t="t" r="r" b="b"/>
              <a:pathLst>
                <a:path w="3111" h="3825" extrusionOk="0">
                  <a:moveTo>
                    <a:pt x="215" y="0"/>
                  </a:moveTo>
                  <a:cubicBezTo>
                    <a:pt x="167" y="0"/>
                    <a:pt x="115" y="17"/>
                    <a:pt x="69" y="52"/>
                  </a:cubicBezTo>
                  <a:cubicBezTo>
                    <a:pt x="69" y="52"/>
                    <a:pt x="47" y="74"/>
                    <a:pt x="24" y="120"/>
                  </a:cubicBezTo>
                  <a:cubicBezTo>
                    <a:pt x="1" y="189"/>
                    <a:pt x="24" y="257"/>
                    <a:pt x="69" y="303"/>
                  </a:cubicBezTo>
                  <a:cubicBezTo>
                    <a:pt x="92" y="395"/>
                    <a:pt x="92" y="463"/>
                    <a:pt x="92" y="555"/>
                  </a:cubicBezTo>
                  <a:cubicBezTo>
                    <a:pt x="207" y="760"/>
                    <a:pt x="367" y="920"/>
                    <a:pt x="573" y="1058"/>
                  </a:cubicBezTo>
                  <a:cubicBezTo>
                    <a:pt x="595" y="1172"/>
                    <a:pt x="595" y="1332"/>
                    <a:pt x="664" y="1401"/>
                  </a:cubicBezTo>
                  <a:cubicBezTo>
                    <a:pt x="1373" y="2224"/>
                    <a:pt x="2105" y="3024"/>
                    <a:pt x="2813" y="3825"/>
                  </a:cubicBezTo>
                  <a:lnTo>
                    <a:pt x="3111" y="3550"/>
                  </a:lnTo>
                  <a:lnTo>
                    <a:pt x="595" y="303"/>
                  </a:lnTo>
                  <a:cubicBezTo>
                    <a:pt x="504" y="234"/>
                    <a:pt x="412" y="143"/>
                    <a:pt x="344" y="52"/>
                  </a:cubicBezTo>
                  <a:cubicBezTo>
                    <a:pt x="310" y="17"/>
                    <a:pt x="264" y="0"/>
                    <a:pt x="215" y="0"/>
                  </a:cubicBezTo>
                  <a:close/>
                </a:path>
              </a:pathLst>
            </a:custGeom>
            <a:solidFill>
              <a:srgbClr val="C151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43"/>
            <p:cNvSpPr/>
            <p:nvPr/>
          </p:nvSpPr>
          <p:spPr>
            <a:xfrm>
              <a:off x="4367925" y="4623375"/>
              <a:ext cx="72050" cy="102425"/>
            </a:xfrm>
            <a:custGeom>
              <a:avLst/>
              <a:gdLst/>
              <a:ahLst/>
              <a:cxnLst/>
              <a:rect l="l" t="t" r="r" b="b"/>
              <a:pathLst>
                <a:path w="2882" h="4097" extrusionOk="0">
                  <a:moveTo>
                    <a:pt x="2356" y="0"/>
                  </a:moveTo>
                  <a:cubicBezTo>
                    <a:pt x="2401" y="640"/>
                    <a:pt x="2218" y="1258"/>
                    <a:pt x="1830" y="1761"/>
                  </a:cubicBezTo>
                  <a:cubicBezTo>
                    <a:pt x="1349" y="2538"/>
                    <a:pt x="732" y="3201"/>
                    <a:pt x="0" y="3773"/>
                  </a:cubicBezTo>
                  <a:cubicBezTo>
                    <a:pt x="46" y="3933"/>
                    <a:pt x="160" y="4047"/>
                    <a:pt x="320" y="4093"/>
                  </a:cubicBezTo>
                  <a:cubicBezTo>
                    <a:pt x="349" y="4096"/>
                    <a:pt x="377" y="4097"/>
                    <a:pt x="405" y="4097"/>
                  </a:cubicBezTo>
                  <a:cubicBezTo>
                    <a:pt x="647" y="4097"/>
                    <a:pt x="870" y="4010"/>
                    <a:pt x="1075" y="3887"/>
                  </a:cubicBezTo>
                  <a:cubicBezTo>
                    <a:pt x="1189" y="3796"/>
                    <a:pt x="1304" y="3682"/>
                    <a:pt x="1395" y="3567"/>
                  </a:cubicBezTo>
                  <a:cubicBezTo>
                    <a:pt x="1555" y="3339"/>
                    <a:pt x="1692" y="3156"/>
                    <a:pt x="1853" y="2973"/>
                  </a:cubicBezTo>
                  <a:lnTo>
                    <a:pt x="1967" y="2858"/>
                  </a:lnTo>
                  <a:cubicBezTo>
                    <a:pt x="2013" y="2767"/>
                    <a:pt x="2081" y="2698"/>
                    <a:pt x="2127" y="2607"/>
                  </a:cubicBezTo>
                  <a:cubicBezTo>
                    <a:pt x="2264" y="2401"/>
                    <a:pt x="2356" y="2172"/>
                    <a:pt x="2447" y="1944"/>
                  </a:cubicBezTo>
                  <a:cubicBezTo>
                    <a:pt x="2493" y="1852"/>
                    <a:pt x="2516" y="1761"/>
                    <a:pt x="2539" y="1669"/>
                  </a:cubicBezTo>
                  <a:lnTo>
                    <a:pt x="2539" y="1509"/>
                  </a:lnTo>
                  <a:cubicBezTo>
                    <a:pt x="2653" y="1006"/>
                    <a:pt x="2882" y="526"/>
                    <a:pt x="2767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43"/>
            <p:cNvSpPr/>
            <p:nvPr/>
          </p:nvSpPr>
          <p:spPr>
            <a:xfrm>
              <a:off x="3327725" y="3959650"/>
              <a:ext cx="89550" cy="51450"/>
            </a:xfrm>
            <a:custGeom>
              <a:avLst/>
              <a:gdLst/>
              <a:ahLst/>
              <a:cxnLst/>
              <a:rect l="l" t="t" r="r" b="b"/>
              <a:pathLst>
                <a:path w="3582" h="2058" extrusionOk="0">
                  <a:moveTo>
                    <a:pt x="3284" y="1"/>
                  </a:moveTo>
                  <a:cubicBezTo>
                    <a:pt x="2964" y="184"/>
                    <a:pt x="2644" y="344"/>
                    <a:pt x="2346" y="527"/>
                  </a:cubicBezTo>
                  <a:cubicBezTo>
                    <a:pt x="2072" y="778"/>
                    <a:pt x="1729" y="916"/>
                    <a:pt x="1363" y="961"/>
                  </a:cubicBezTo>
                  <a:cubicBezTo>
                    <a:pt x="769" y="1007"/>
                    <a:pt x="403" y="1350"/>
                    <a:pt x="37" y="1739"/>
                  </a:cubicBezTo>
                  <a:cubicBezTo>
                    <a:pt x="1" y="1955"/>
                    <a:pt x="36" y="2058"/>
                    <a:pt x="187" y="2058"/>
                  </a:cubicBezTo>
                  <a:cubicBezTo>
                    <a:pt x="227" y="2058"/>
                    <a:pt x="276" y="2051"/>
                    <a:pt x="334" y="2036"/>
                  </a:cubicBezTo>
                  <a:cubicBezTo>
                    <a:pt x="1409" y="1442"/>
                    <a:pt x="2552" y="961"/>
                    <a:pt x="3581" y="252"/>
                  </a:cubicBezTo>
                  <a:lnTo>
                    <a:pt x="3284" y="1"/>
                  </a:lnTo>
                  <a:close/>
                </a:path>
              </a:pathLst>
            </a:custGeom>
            <a:solidFill>
              <a:srgbClr val="E4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43"/>
            <p:cNvSpPr/>
            <p:nvPr/>
          </p:nvSpPr>
          <p:spPr>
            <a:xfrm>
              <a:off x="3551575" y="5265925"/>
              <a:ext cx="102350" cy="34975"/>
            </a:xfrm>
            <a:custGeom>
              <a:avLst/>
              <a:gdLst/>
              <a:ahLst/>
              <a:cxnLst/>
              <a:rect l="l" t="t" r="r" b="b"/>
              <a:pathLst>
                <a:path w="4094" h="1399" extrusionOk="0">
                  <a:moveTo>
                    <a:pt x="594" y="0"/>
                  </a:moveTo>
                  <a:cubicBezTo>
                    <a:pt x="458" y="0"/>
                    <a:pt x="321" y="8"/>
                    <a:pt x="184" y="23"/>
                  </a:cubicBezTo>
                  <a:cubicBezTo>
                    <a:pt x="47" y="92"/>
                    <a:pt x="1" y="252"/>
                    <a:pt x="115" y="366"/>
                  </a:cubicBezTo>
                  <a:cubicBezTo>
                    <a:pt x="961" y="412"/>
                    <a:pt x="1784" y="595"/>
                    <a:pt x="2585" y="892"/>
                  </a:cubicBezTo>
                  <a:cubicBezTo>
                    <a:pt x="2699" y="961"/>
                    <a:pt x="2791" y="1052"/>
                    <a:pt x="2859" y="1144"/>
                  </a:cubicBezTo>
                  <a:cubicBezTo>
                    <a:pt x="2951" y="1212"/>
                    <a:pt x="3019" y="1281"/>
                    <a:pt x="3111" y="1372"/>
                  </a:cubicBezTo>
                  <a:lnTo>
                    <a:pt x="3591" y="1395"/>
                  </a:lnTo>
                  <a:cubicBezTo>
                    <a:pt x="3612" y="1397"/>
                    <a:pt x="3633" y="1399"/>
                    <a:pt x="3653" y="1399"/>
                  </a:cubicBezTo>
                  <a:cubicBezTo>
                    <a:pt x="3833" y="1399"/>
                    <a:pt x="3991" y="1310"/>
                    <a:pt x="4094" y="1166"/>
                  </a:cubicBezTo>
                  <a:lnTo>
                    <a:pt x="3682" y="1098"/>
                  </a:lnTo>
                  <a:cubicBezTo>
                    <a:pt x="3568" y="1075"/>
                    <a:pt x="3431" y="983"/>
                    <a:pt x="3362" y="892"/>
                  </a:cubicBezTo>
                  <a:cubicBezTo>
                    <a:pt x="2791" y="412"/>
                    <a:pt x="2082" y="297"/>
                    <a:pt x="1396" y="92"/>
                  </a:cubicBezTo>
                  <a:cubicBezTo>
                    <a:pt x="1136" y="31"/>
                    <a:pt x="867" y="0"/>
                    <a:pt x="5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43"/>
            <p:cNvSpPr/>
            <p:nvPr/>
          </p:nvSpPr>
          <p:spPr>
            <a:xfrm>
              <a:off x="4321050" y="4757375"/>
              <a:ext cx="38900" cy="60375"/>
            </a:xfrm>
            <a:custGeom>
              <a:avLst/>
              <a:gdLst/>
              <a:ahLst/>
              <a:cxnLst/>
              <a:rect l="l" t="t" r="r" b="b"/>
              <a:pathLst>
                <a:path w="1556" h="2415" extrusionOk="0">
                  <a:moveTo>
                    <a:pt x="1062" y="0"/>
                  </a:moveTo>
                  <a:cubicBezTo>
                    <a:pt x="904" y="0"/>
                    <a:pt x="746" y="58"/>
                    <a:pt x="618" y="174"/>
                  </a:cubicBezTo>
                  <a:cubicBezTo>
                    <a:pt x="229" y="471"/>
                    <a:pt x="641" y="814"/>
                    <a:pt x="595" y="1134"/>
                  </a:cubicBezTo>
                  <a:cubicBezTo>
                    <a:pt x="572" y="1409"/>
                    <a:pt x="343" y="1546"/>
                    <a:pt x="160" y="1706"/>
                  </a:cubicBezTo>
                  <a:cubicBezTo>
                    <a:pt x="46" y="1820"/>
                    <a:pt x="0" y="1980"/>
                    <a:pt x="46" y="2140"/>
                  </a:cubicBezTo>
                  <a:cubicBezTo>
                    <a:pt x="115" y="2300"/>
                    <a:pt x="252" y="2392"/>
                    <a:pt x="412" y="2415"/>
                  </a:cubicBezTo>
                  <a:lnTo>
                    <a:pt x="641" y="2415"/>
                  </a:lnTo>
                  <a:cubicBezTo>
                    <a:pt x="1166" y="2278"/>
                    <a:pt x="892" y="1706"/>
                    <a:pt x="1144" y="1431"/>
                  </a:cubicBezTo>
                  <a:cubicBezTo>
                    <a:pt x="1166" y="1157"/>
                    <a:pt x="1121" y="860"/>
                    <a:pt x="1372" y="677"/>
                  </a:cubicBezTo>
                  <a:cubicBezTo>
                    <a:pt x="1555" y="540"/>
                    <a:pt x="1555" y="265"/>
                    <a:pt x="1418" y="105"/>
                  </a:cubicBezTo>
                  <a:cubicBezTo>
                    <a:pt x="1308" y="35"/>
                    <a:pt x="1185" y="0"/>
                    <a:pt x="1062" y="0"/>
                  </a:cubicBezTo>
                  <a:close/>
                </a:path>
              </a:pathLst>
            </a:custGeom>
            <a:solidFill>
              <a:srgbClr val="B13B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43"/>
            <p:cNvSpPr/>
            <p:nvPr/>
          </p:nvSpPr>
          <p:spPr>
            <a:xfrm>
              <a:off x="3361800" y="5193325"/>
              <a:ext cx="48600" cy="34950"/>
            </a:xfrm>
            <a:custGeom>
              <a:avLst/>
              <a:gdLst/>
              <a:ahLst/>
              <a:cxnLst/>
              <a:rect l="l" t="t" r="r" b="b"/>
              <a:pathLst>
                <a:path w="1944" h="1398" extrusionOk="0">
                  <a:moveTo>
                    <a:pt x="229" y="0"/>
                  </a:moveTo>
                  <a:cubicBezTo>
                    <a:pt x="114" y="69"/>
                    <a:pt x="0" y="114"/>
                    <a:pt x="92" y="275"/>
                  </a:cubicBezTo>
                  <a:cubicBezTo>
                    <a:pt x="183" y="457"/>
                    <a:pt x="320" y="618"/>
                    <a:pt x="412" y="778"/>
                  </a:cubicBezTo>
                  <a:cubicBezTo>
                    <a:pt x="549" y="938"/>
                    <a:pt x="663" y="1098"/>
                    <a:pt x="800" y="1235"/>
                  </a:cubicBezTo>
                  <a:cubicBezTo>
                    <a:pt x="884" y="1297"/>
                    <a:pt x="1005" y="1398"/>
                    <a:pt x="1078" y="1398"/>
                  </a:cubicBezTo>
                  <a:cubicBezTo>
                    <a:pt x="1085" y="1398"/>
                    <a:pt x="1092" y="1397"/>
                    <a:pt x="1098" y="1395"/>
                  </a:cubicBezTo>
                  <a:cubicBezTo>
                    <a:pt x="1395" y="1281"/>
                    <a:pt x="1761" y="1349"/>
                    <a:pt x="1944" y="983"/>
                  </a:cubicBezTo>
                  <a:cubicBezTo>
                    <a:pt x="1578" y="640"/>
                    <a:pt x="1052" y="572"/>
                    <a:pt x="663" y="275"/>
                  </a:cubicBezTo>
                  <a:cubicBezTo>
                    <a:pt x="595" y="183"/>
                    <a:pt x="503" y="137"/>
                    <a:pt x="412" y="92"/>
                  </a:cubicBezTo>
                  <a:cubicBezTo>
                    <a:pt x="366" y="23"/>
                    <a:pt x="297" y="0"/>
                    <a:pt x="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43"/>
            <p:cNvSpPr/>
            <p:nvPr/>
          </p:nvSpPr>
          <p:spPr>
            <a:xfrm>
              <a:off x="4020925" y="5224750"/>
              <a:ext cx="59475" cy="32050"/>
            </a:xfrm>
            <a:custGeom>
              <a:avLst/>
              <a:gdLst/>
              <a:ahLst/>
              <a:cxnLst/>
              <a:rect l="l" t="t" r="r" b="b"/>
              <a:pathLst>
                <a:path w="2379" h="1282" extrusionOk="0">
                  <a:moveTo>
                    <a:pt x="2081" y="1"/>
                  </a:moveTo>
                  <a:lnTo>
                    <a:pt x="137" y="801"/>
                  </a:lnTo>
                  <a:cubicBezTo>
                    <a:pt x="69" y="870"/>
                    <a:pt x="23" y="961"/>
                    <a:pt x="0" y="1053"/>
                  </a:cubicBezTo>
                  <a:cubicBezTo>
                    <a:pt x="0" y="1144"/>
                    <a:pt x="46" y="1236"/>
                    <a:pt x="137" y="1281"/>
                  </a:cubicBezTo>
                  <a:cubicBezTo>
                    <a:pt x="366" y="1121"/>
                    <a:pt x="663" y="1030"/>
                    <a:pt x="938" y="1030"/>
                  </a:cubicBezTo>
                  <a:cubicBezTo>
                    <a:pt x="969" y="1032"/>
                    <a:pt x="999" y="1034"/>
                    <a:pt x="1029" y="1034"/>
                  </a:cubicBezTo>
                  <a:cubicBezTo>
                    <a:pt x="1549" y="1034"/>
                    <a:pt x="1895" y="671"/>
                    <a:pt x="2241" y="390"/>
                  </a:cubicBezTo>
                  <a:cubicBezTo>
                    <a:pt x="2378" y="275"/>
                    <a:pt x="2241" y="92"/>
                    <a:pt x="20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43"/>
            <p:cNvSpPr/>
            <p:nvPr/>
          </p:nvSpPr>
          <p:spPr>
            <a:xfrm>
              <a:off x="4337050" y="4717700"/>
              <a:ext cx="38325" cy="41175"/>
            </a:xfrm>
            <a:custGeom>
              <a:avLst/>
              <a:gdLst/>
              <a:ahLst/>
              <a:cxnLst/>
              <a:rect l="l" t="t" r="r" b="b"/>
              <a:pathLst>
                <a:path w="1533" h="1647" extrusionOk="0">
                  <a:moveTo>
                    <a:pt x="1235" y="0"/>
                  </a:moveTo>
                  <a:cubicBezTo>
                    <a:pt x="961" y="92"/>
                    <a:pt x="732" y="297"/>
                    <a:pt x="641" y="572"/>
                  </a:cubicBezTo>
                  <a:cubicBezTo>
                    <a:pt x="526" y="755"/>
                    <a:pt x="412" y="915"/>
                    <a:pt x="298" y="1075"/>
                  </a:cubicBezTo>
                  <a:cubicBezTo>
                    <a:pt x="1" y="1532"/>
                    <a:pt x="275" y="1601"/>
                    <a:pt x="641" y="1646"/>
                  </a:cubicBezTo>
                  <a:cubicBezTo>
                    <a:pt x="1212" y="1646"/>
                    <a:pt x="1258" y="1166"/>
                    <a:pt x="1441" y="800"/>
                  </a:cubicBezTo>
                  <a:cubicBezTo>
                    <a:pt x="1464" y="686"/>
                    <a:pt x="1510" y="572"/>
                    <a:pt x="1533" y="457"/>
                  </a:cubicBezTo>
                  <a:lnTo>
                    <a:pt x="1533" y="274"/>
                  </a:lnTo>
                  <a:lnTo>
                    <a:pt x="12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43"/>
            <p:cNvSpPr/>
            <p:nvPr/>
          </p:nvSpPr>
          <p:spPr>
            <a:xfrm>
              <a:off x="3880300" y="5274825"/>
              <a:ext cx="56050" cy="13525"/>
            </a:xfrm>
            <a:custGeom>
              <a:avLst/>
              <a:gdLst/>
              <a:ahLst/>
              <a:cxnLst/>
              <a:rect l="l" t="t" r="r" b="b"/>
              <a:pathLst>
                <a:path w="2242" h="541" extrusionOk="0">
                  <a:moveTo>
                    <a:pt x="1698" y="0"/>
                  </a:moveTo>
                  <a:cubicBezTo>
                    <a:pt x="1127" y="0"/>
                    <a:pt x="547" y="112"/>
                    <a:pt x="0" y="307"/>
                  </a:cubicBezTo>
                  <a:cubicBezTo>
                    <a:pt x="161" y="468"/>
                    <a:pt x="356" y="540"/>
                    <a:pt x="571" y="540"/>
                  </a:cubicBezTo>
                  <a:cubicBezTo>
                    <a:pt x="602" y="540"/>
                    <a:pt x="632" y="539"/>
                    <a:pt x="663" y="536"/>
                  </a:cubicBezTo>
                  <a:lnTo>
                    <a:pt x="2241" y="536"/>
                  </a:lnTo>
                  <a:cubicBezTo>
                    <a:pt x="2241" y="445"/>
                    <a:pt x="2241" y="353"/>
                    <a:pt x="2241" y="284"/>
                  </a:cubicBezTo>
                  <a:lnTo>
                    <a:pt x="1990" y="10"/>
                  </a:lnTo>
                  <a:cubicBezTo>
                    <a:pt x="1893" y="3"/>
                    <a:pt x="1796" y="0"/>
                    <a:pt x="16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43"/>
            <p:cNvSpPr/>
            <p:nvPr/>
          </p:nvSpPr>
          <p:spPr>
            <a:xfrm>
              <a:off x="4181550" y="4864600"/>
              <a:ext cx="29200" cy="25300"/>
            </a:xfrm>
            <a:custGeom>
              <a:avLst/>
              <a:gdLst/>
              <a:ahLst/>
              <a:cxnLst/>
              <a:rect l="l" t="t" r="r" b="b"/>
              <a:pathLst>
                <a:path w="1168" h="1012" extrusionOk="0">
                  <a:moveTo>
                    <a:pt x="595" y="1"/>
                  </a:moveTo>
                  <a:cubicBezTo>
                    <a:pt x="321" y="1"/>
                    <a:pt x="1" y="321"/>
                    <a:pt x="47" y="572"/>
                  </a:cubicBezTo>
                  <a:cubicBezTo>
                    <a:pt x="92" y="824"/>
                    <a:pt x="298" y="1007"/>
                    <a:pt x="550" y="1007"/>
                  </a:cubicBezTo>
                  <a:cubicBezTo>
                    <a:pt x="572" y="1010"/>
                    <a:pt x="594" y="1012"/>
                    <a:pt x="616" y="1012"/>
                  </a:cubicBezTo>
                  <a:cubicBezTo>
                    <a:pt x="893" y="1012"/>
                    <a:pt x="1167" y="761"/>
                    <a:pt x="1167" y="550"/>
                  </a:cubicBezTo>
                  <a:cubicBezTo>
                    <a:pt x="1098" y="275"/>
                    <a:pt x="870" y="47"/>
                    <a:pt x="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43"/>
            <p:cNvSpPr/>
            <p:nvPr/>
          </p:nvSpPr>
          <p:spPr>
            <a:xfrm>
              <a:off x="3980325" y="5247950"/>
              <a:ext cx="43475" cy="21425"/>
            </a:xfrm>
            <a:custGeom>
              <a:avLst/>
              <a:gdLst/>
              <a:ahLst/>
              <a:cxnLst/>
              <a:rect l="l" t="t" r="r" b="b"/>
              <a:pathLst>
                <a:path w="1739" h="857" extrusionOk="0">
                  <a:moveTo>
                    <a:pt x="1515" y="0"/>
                  </a:moveTo>
                  <a:cubicBezTo>
                    <a:pt x="1474" y="0"/>
                    <a:pt x="1434" y="10"/>
                    <a:pt x="1396" y="33"/>
                  </a:cubicBezTo>
                  <a:lnTo>
                    <a:pt x="1" y="605"/>
                  </a:lnTo>
                  <a:cubicBezTo>
                    <a:pt x="92" y="719"/>
                    <a:pt x="252" y="811"/>
                    <a:pt x="412" y="834"/>
                  </a:cubicBezTo>
                  <a:cubicBezTo>
                    <a:pt x="487" y="849"/>
                    <a:pt x="559" y="856"/>
                    <a:pt x="628" y="856"/>
                  </a:cubicBezTo>
                  <a:cubicBezTo>
                    <a:pt x="1067" y="856"/>
                    <a:pt x="1403" y="571"/>
                    <a:pt x="1739" y="353"/>
                  </a:cubicBezTo>
                  <a:lnTo>
                    <a:pt x="1739" y="102"/>
                  </a:lnTo>
                  <a:cubicBezTo>
                    <a:pt x="1678" y="41"/>
                    <a:pt x="1596" y="0"/>
                    <a:pt x="15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43"/>
            <p:cNvSpPr/>
            <p:nvPr/>
          </p:nvSpPr>
          <p:spPr>
            <a:xfrm>
              <a:off x="4124400" y="5181300"/>
              <a:ext cx="31450" cy="22900"/>
            </a:xfrm>
            <a:custGeom>
              <a:avLst/>
              <a:gdLst/>
              <a:ahLst/>
              <a:cxnLst/>
              <a:rect l="l" t="t" r="r" b="b"/>
              <a:pathLst>
                <a:path w="1258" h="916" extrusionOk="0">
                  <a:moveTo>
                    <a:pt x="1006" y="1"/>
                  </a:moveTo>
                  <a:lnTo>
                    <a:pt x="0" y="756"/>
                  </a:lnTo>
                  <a:cubicBezTo>
                    <a:pt x="92" y="824"/>
                    <a:pt x="206" y="916"/>
                    <a:pt x="297" y="916"/>
                  </a:cubicBezTo>
                  <a:cubicBezTo>
                    <a:pt x="526" y="870"/>
                    <a:pt x="778" y="801"/>
                    <a:pt x="1006" y="710"/>
                  </a:cubicBezTo>
                  <a:cubicBezTo>
                    <a:pt x="1258" y="595"/>
                    <a:pt x="1235" y="435"/>
                    <a:pt x="1006" y="1"/>
                  </a:cubicBezTo>
                  <a:close/>
                </a:path>
              </a:pathLst>
            </a:custGeom>
            <a:solidFill>
              <a:srgbClr val="B8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43"/>
            <p:cNvSpPr/>
            <p:nvPr/>
          </p:nvSpPr>
          <p:spPr>
            <a:xfrm>
              <a:off x="3475550" y="5248775"/>
              <a:ext cx="47750" cy="15425"/>
            </a:xfrm>
            <a:custGeom>
              <a:avLst/>
              <a:gdLst/>
              <a:ahLst/>
              <a:cxnLst/>
              <a:rect l="l" t="t" r="r" b="b"/>
              <a:pathLst>
                <a:path w="1910" h="617" extrusionOk="0">
                  <a:moveTo>
                    <a:pt x="229" y="0"/>
                  </a:moveTo>
                  <a:cubicBezTo>
                    <a:pt x="69" y="92"/>
                    <a:pt x="1" y="183"/>
                    <a:pt x="161" y="320"/>
                  </a:cubicBezTo>
                  <a:cubicBezTo>
                    <a:pt x="229" y="389"/>
                    <a:pt x="298" y="480"/>
                    <a:pt x="389" y="549"/>
                  </a:cubicBezTo>
                  <a:lnTo>
                    <a:pt x="1624" y="572"/>
                  </a:lnTo>
                  <a:cubicBezTo>
                    <a:pt x="1691" y="603"/>
                    <a:pt x="1744" y="617"/>
                    <a:pt x="1784" y="617"/>
                  </a:cubicBezTo>
                  <a:cubicBezTo>
                    <a:pt x="1894" y="617"/>
                    <a:pt x="1909" y="511"/>
                    <a:pt x="1876" y="343"/>
                  </a:cubicBezTo>
                  <a:cubicBezTo>
                    <a:pt x="1350" y="137"/>
                    <a:pt x="801" y="23"/>
                    <a:pt x="229" y="0"/>
                  </a:cubicBezTo>
                  <a:close/>
                </a:path>
              </a:pathLst>
            </a:custGeom>
            <a:solidFill>
              <a:srgbClr val="B641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43"/>
            <p:cNvSpPr/>
            <p:nvPr/>
          </p:nvSpPr>
          <p:spPr>
            <a:xfrm>
              <a:off x="3516150" y="5257025"/>
              <a:ext cx="37750" cy="18075"/>
            </a:xfrm>
            <a:custGeom>
              <a:avLst/>
              <a:gdLst/>
              <a:ahLst/>
              <a:cxnLst/>
              <a:rect l="l" t="t" r="r" b="b"/>
              <a:pathLst>
                <a:path w="1510" h="723" extrusionOk="0">
                  <a:moveTo>
                    <a:pt x="390" y="1"/>
                  </a:moveTo>
                  <a:cubicBezTo>
                    <a:pt x="344" y="1"/>
                    <a:pt x="298" y="4"/>
                    <a:pt x="252" y="13"/>
                  </a:cubicBezTo>
                  <a:lnTo>
                    <a:pt x="0" y="242"/>
                  </a:lnTo>
                  <a:cubicBezTo>
                    <a:pt x="457" y="585"/>
                    <a:pt x="1029" y="585"/>
                    <a:pt x="1509" y="722"/>
                  </a:cubicBezTo>
                  <a:lnTo>
                    <a:pt x="1509" y="493"/>
                  </a:lnTo>
                  <a:cubicBezTo>
                    <a:pt x="1509" y="333"/>
                    <a:pt x="1349" y="333"/>
                    <a:pt x="1258" y="242"/>
                  </a:cubicBezTo>
                  <a:cubicBezTo>
                    <a:pt x="979" y="182"/>
                    <a:pt x="699" y="1"/>
                    <a:pt x="390" y="1"/>
                  </a:cubicBezTo>
                  <a:close/>
                </a:path>
              </a:pathLst>
            </a:custGeom>
            <a:solidFill>
              <a:srgbClr val="C14A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43"/>
            <p:cNvSpPr/>
            <p:nvPr/>
          </p:nvSpPr>
          <p:spPr>
            <a:xfrm>
              <a:off x="3747675" y="5301350"/>
              <a:ext cx="44600" cy="5275"/>
            </a:xfrm>
            <a:custGeom>
              <a:avLst/>
              <a:gdLst/>
              <a:ahLst/>
              <a:cxnLst/>
              <a:rect l="l" t="t" r="r" b="b"/>
              <a:pathLst>
                <a:path w="1784" h="211" extrusionOk="0">
                  <a:moveTo>
                    <a:pt x="435" y="1"/>
                  </a:moveTo>
                  <a:cubicBezTo>
                    <a:pt x="274" y="1"/>
                    <a:pt x="114" y="92"/>
                    <a:pt x="0" y="207"/>
                  </a:cubicBezTo>
                  <a:lnTo>
                    <a:pt x="1235" y="207"/>
                  </a:lnTo>
                  <a:cubicBezTo>
                    <a:pt x="1256" y="209"/>
                    <a:pt x="1277" y="210"/>
                    <a:pt x="1298" y="210"/>
                  </a:cubicBezTo>
                  <a:cubicBezTo>
                    <a:pt x="1482" y="210"/>
                    <a:pt x="1661" y="124"/>
                    <a:pt x="178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43"/>
            <p:cNvSpPr/>
            <p:nvPr/>
          </p:nvSpPr>
          <p:spPr>
            <a:xfrm>
              <a:off x="4319900" y="4809500"/>
              <a:ext cx="14325" cy="33400"/>
            </a:xfrm>
            <a:custGeom>
              <a:avLst/>
              <a:gdLst/>
              <a:ahLst/>
              <a:cxnLst/>
              <a:rect l="l" t="t" r="r" b="b"/>
              <a:pathLst>
                <a:path w="573" h="1336" extrusionOk="0">
                  <a:moveTo>
                    <a:pt x="107" y="1"/>
                  </a:moveTo>
                  <a:cubicBezTo>
                    <a:pt x="72" y="1"/>
                    <a:pt x="36" y="41"/>
                    <a:pt x="1" y="124"/>
                  </a:cubicBezTo>
                  <a:cubicBezTo>
                    <a:pt x="1" y="536"/>
                    <a:pt x="69" y="947"/>
                    <a:pt x="206" y="1336"/>
                  </a:cubicBezTo>
                  <a:cubicBezTo>
                    <a:pt x="572" y="1061"/>
                    <a:pt x="412" y="673"/>
                    <a:pt x="458" y="330"/>
                  </a:cubicBezTo>
                  <a:cubicBezTo>
                    <a:pt x="366" y="261"/>
                    <a:pt x="298" y="170"/>
                    <a:pt x="206" y="101"/>
                  </a:cubicBezTo>
                  <a:cubicBezTo>
                    <a:pt x="173" y="35"/>
                    <a:pt x="140" y="1"/>
                    <a:pt x="1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43"/>
            <p:cNvSpPr/>
            <p:nvPr/>
          </p:nvSpPr>
          <p:spPr>
            <a:xfrm>
              <a:off x="3422375" y="5231625"/>
              <a:ext cx="30900" cy="12600"/>
            </a:xfrm>
            <a:custGeom>
              <a:avLst/>
              <a:gdLst/>
              <a:ahLst/>
              <a:cxnLst/>
              <a:rect l="l" t="t" r="r" b="b"/>
              <a:pathLst>
                <a:path w="1236" h="504" extrusionOk="0">
                  <a:moveTo>
                    <a:pt x="778" y="0"/>
                  </a:moveTo>
                  <a:cubicBezTo>
                    <a:pt x="736" y="4"/>
                    <a:pt x="692" y="5"/>
                    <a:pt x="647" y="5"/>
                  </a:cubicBezTo>
                  <a:cubicBezTo>
                    <a:pt x="612" y="5"/>
                    <a:pt x="577" y="4"/>
                    <a:pt x="542" y="4"/>
                  </a:cubicBezTo>
                  <a:cubicBezTo>
                    <a:pt x="336" y="4"/>
                    <a:pt x="133" y="21"/>
                    <a:pt x="1" y="252"/>
                  </a:cubicBezTo>
                  <a:cubicBezTo>
                    <a:pt x="138" y="389"/>
                    <a:pt x="367" y="343"/>
                    <a:pt x="504" y="480"/>
                  </a:cubicBezTo>
                  <a:cubicBezTo>
                    <a:pt x="606" y="489"/>
                    <a:pt x="708" y="504"/>
                    <a:pt x="805" y="504"/>
                  </a:cubicBezTo>
                  <a:cubicBezTo>
                    <a:pt x="970" y="504"/>
                    <a:pt x="1121" y="461"/>
                    <a:pt x="1236" y="275"/>
                  </a:cubicBezTo>
                  <a:cubicBezTo>
                    <a:pt x="1099" y="160"/>
                    <a:pt x="984" y="0"/>
                    <a:pt x="7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43"/>
            <p:cNvSpPr/>
            <p:nvPr/>
          </p:nvSpPr>
          <p:spPr>
            <a:xfrm>
              <a:off x="4325050" y="4956075"/>
              <a:ext cx="13750" cy="30900"/>
            </a:xfrm>
            <a:custGeom>
              <a:avLst/>
              <a:gdLst/>
              <a:ahLst/>
              <a:cxnLst/>
              <a:rect l="l" t="t" r="r" b="b"/>
              <a:pathLst>
                <a:path w="550" h="1236" extrusionOk="0">
                  <a:moveTo>
                    <a:pt x="252" y="0"/>
                  </a:moveTo>
                  <a:cubicBezTo>
                    <a:pt x="206" y="69"/>
                    <a:pt x="183" y="138"/>
                    <a:pt x="206" y="229"/>
                  </a:cubicBezTo>
                  <a:cubicBezTo>
                    <a:pt x="46" y="458"/>
                    <a:pt x="183" y="778"/>
                    <a:pt x="23" y="1007"/>
                  </a:cubicBezTo>
                  <a:cubicBezTo>
                    <a:pt x="0" y="1075"/>
                    <a:pt x="0" y="1167"/>
                    <a:pt x="23" y="1235"/>
                  </a:cubicBezTo>
                  <a:lnTo>
                    <a:pt x="229" y="1235"/>
                  </a:lnTo>
                  <a:cubicBezTo>
                    <a:pt x="389" y="1144"/>
                    <a:pt x="503" y="961"/>
                    <a:pt x="503" y="755"/>
                  </a:cubicBezTo>
                  <a:cubicBezTo>
                    <a:pt x="458" y="481"/>
                    <a:pt x="549" y="183"/>
                    <a:pt x="252" y="0"/>
                  </a:cubicBezTo>
                  <a:close/>
                </a:path>
              </a:pathLst>
            </a:custGeom>
            <a:solidFill>
              <a:srgbClr val="971E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43"/>
            <p:cNvSpPr/>
            <p:nvPr/>
          </p:nvSpPr>
          <p:spPr>
            <a:xfrm>
              <a:off x="3547575" y="5262375"/>
              <a:ext cx="38900" cy="7000"/>
            </a:xfrm>
            <a:custGeom>
              <a:avLst/>
              <a:gdLst/>
              <a:ahLst/>
              <a:cxnLst/>
              <a:rect l="l" t="t" r="r" b="b"/>
              <a:pathLst>
                <a:path w="1556" h="280" extrusionOk="0">
                  <a:moveTo>
                    <a:pt x="707" y="1"/>
                  </a:moveTo>
                  <a:cubicBezTo>
                    <a:pt x="473" y="1"/>
                    <a:pt x="234" y="28"/>
                    <a:pt x="1" y="28"/>
                  </a:cubicBezTo>
                  <a:lnTo>
                    <a:pt x="275" y="279"/>
                  </a:lnTo>
                  <a:lnTo>
                    <a:pt x="1556" y="234"/>
                  </a:lnTo>
                  <a:cubicBezTo>
                    <a:pt x="1289" y="43"/>
                    <a:pt x="1001" y="1"/>
                    <a:pt x="7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43"/>
            <p:cNvSpPr/>
            <p:nvPr/>
          </p:nvSpPr>
          <p:spPr>
            <a:xfrm>
              <a:off x="3808250" y="5293350"/>
              <a:ext cx="26325" cy="13750"/>
            </a:xfrm>
            <a:custGeom>
              <a:avLst/>
              <a:gdLst/>
              <a:ahLst/>
              <a:cxnLst/>
              <a:rect l="l" t="t" r="r" b="b"/>
              <a:pathLst>
                <a:path w="1053" h="550" extrusionOk="0">
                  <a:moveTo>
                    <a:pt x="847" y="1"/>
                  </a:moveTo>
                  <a:cubicBezTo>
                    <a:pt x="550" y="69"/>
                    <a:pt x="230" y="1"/>
                    <a:pt x="1" y="252"/>
                  </a:cubicBezTo>
                  <a:lnTo>
                    <a:pt x="367" y="550"/>
                  </a:lnTo>
                  <a:cubicBezTo>
                    <a:pt x="618" y="412"/>
                    <a:pt x="916" y="367"/>
                    <a:pt x="1053" y="69"/>
                  </a:cubicBezTo>
                  <a:cubicBezTo>
                    <a:pt x="984" y="69"/>
                    <a:pt x="893" y="47"/>
                    <a:pt x="847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43"/>
            <p:cNvSpPr/>
            <p:nvPr/>
          </p:nvSpPr>
          <p:spPr>
            <a:xfrm>
              <a:off x="4337050" y="4743975"/>
              <a:ext cx="20600" cy="18325"/>
            </a:xfrm>
            <a:custGeom>
              <a:avLst/>
              <a:gdLst/>
              <a:ahLst/>
              <a:cxnLst/>
              <a:rect l="l" t="t" r="r" b="b"/>
              <a:pathLst>
                <a:path w="824" h="733" extrusionOk="0">
                  <a:moveTo>
                    <a:pt x="298" y="1"/>
                  </a:moveTo>
                  <a:cubicBezTo>
                    <a:pt x="1" y="138"/>
                    <a:pt x="46" y="435"/>
                    <a:pt x="1" y="687"/>
                  </a:cubicBezTo>
                  <a:lnTo>
                    <a:pt x="755" y="733"/>
                  </a:lnTo>
                  <a:cubicBezTo>
                    <a:pt x="778" y="733"/>
                    <a:pt x="801" y="710"/>
                    <a:pt x="824" y="641"/>
                  </a:cubicBezTo>
                  <a:cubicBezTo>
                    <a:pt x="824" y="573"/>
                    <a:pt x="801" y="504"/>
                    <a:pt x="755" y="458"/>
                  </a:cubicBezTo>
                  <a:cubicBezTo>
                    <a:pt x="481" y="435"/>
                    <a:pt x="275" y="344"/>
                    <a:pt x="298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43"/>
            <p:cNvSpPr/>
            <p:nvPr/>
          </p:nvSpPr>
          <p:spPr>
            <a:xfrm>
              <a:off x="4359350" y="4624500"/>
              <a:ext cx="8600" cy="8025"/>
            </a:xfrm>
            <a:custGeom>
              <a:avLst/>
              <a:gdLst/>
              <a:ahLst/>
              <a:cxnLst/>
              <a:rect l="l" t="t" r="r" b="b"/>
              <a:pathLst>
                <a:path w="344" h="321" extrusionOk="0">
                  <a:moveTo>
                    <a:pt x="138" y="1"/>
                  </a:moveTo>
                  <a:cubicBezTo>
                    <a:pt x="46" y="47"/>
                    <a:pt x="0" y="115"/>
                    <a:pt x="69" y="207"/>
                  </a:cubicBezTo>
                  <a:cubicBezTo>
                    <a:pt x="138" y="252"/>
                    <a:pt x="206" y="275"/>
                    <a:pt x="275" y="321"/>
                  </a:cubicBezTo>
                  <a:cubicBezTo>
                    <a:pt x="298" y="229"/>
                    <a:pt x="343" y="138"/>
                    <a:pt x="343" y="92"/>
                  </a:cubicBezTo>
                  <a:cubicBezTo>
                    <a:pt x="343" y="47"/>
                    <a:pt x="206" y="47"/>
                    <a:pt x="1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43"/>
            <p:cNvSpPr/>
            <p:nvPr/>
          </p:nvSpPr>
          <p:spPr>
            <a:xfrm>
              <a:off x="4325050" y="4785725"/>
              <a:ext cx="12025" cy="14300"/>
            </a:xfrm>
            <a:custGeom>
              <a:avLst/>
              <a:gdLst/>
              <a:ahLst/>
              <a:cxnLst/>
              <a:rect l="l" t="t" r="r" b="b"/>
              <a:pathLst>
                <a:path w="481" h="572" extrusionOk="0">
                  <a:moveTo>
                    <a:pt x="458" y="0"/>
                  </a:moveTo>
                  <a:lnTo>
                    <a:pt x="458" y="0"/>
                  </a:lnTo>
                  <a:cubicBezTo>
                    <a:pt x="252" y="137"/>
                    <a:pt x="92" y="343"/>
                    <a:pt x="0" y="572"/>
                  </a:cubicBezTo>
                  <a:cubicBezTo>
                    <a:pt x="389" y="572"/>
                    <a:pt x="481" y="320"/>
                    <a:pt x="4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43"/>
            <p:cNvSpPr/>
            <p:nvPr/>
          </p:nvSpPr>
          <p:spPr>
            <a:xfrm>
              <a:off x="3322350" y="4003675"/>
              <a:ext cx="13175" cy="14325"/>
            </a:xfrm>
            <a:custGeom>
              <a:avLst/>
              <a:gdLst/>
              <a:ahLst/>
              <a:cxnLst/>
              <a:rect l="l" t="t" r="r" b="b"/>
              <a:pathLst>
                <a:path w="527" h="573" extrusionOk="0">
                  <a:moveTo>
                    <a:pt x="252" y="1"/>
                  </a:moveTo>
                  <a:lnTo>
                    <a:pt x="0" y="252"/>
                  </a:lnTo>
                  <a:cubicBezTo>
                    <a:pt x="23" y="367"/>
                    <a:pt x="46" y="458"/>
                    <a:pt x="46" y="572"/>
                  </a:cubicBezTo>
                  <a:lnTo>
                    <a:pt x="526" y="275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43"/>
            <p:cNvSpPr/>
            <p:nvPr/>
          </p:nvSpPr>
          <p:spPr>
            <a:xfrm>
              <a:off x="4323900" y="4961800"/>
              <a:ext cx="9750" cy="19450"/>
            </a:xfrm>
            <a:custGeom>
              <a:avLst/>
              <a:gdLst/>
              <a:ahLst/>
              <a:cxnLst/>
              <a:rect l="l" t="t" r="r" b="b"/>
              <a:pathLst>
                <a:path w="390" h="778" extrusionOk="0">
                  <a:moveTo>
                    <a:pt x="252" y="0"/>
                  </a:moveTo>
                  <a:lnTo>
                    <a:pt x="252" y="0"/>
                  </a:lnTo>
                  <a:cubicBezTo>
                    <a:pt x="69" y="206"/>
                    <a:pt x="1" y="503"/>
                    <a:pt x="69" y="778"/>
                  </a:cubicBezTo>
                  <a:cubicBezTo>
                    <a:pt x="298" y="595"/>
                    <a:pt x="389" y="252"/>
                    <a:pt x="25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43"/>
            <p:cNvSpPr/>
            <p:nvPr/>
          </p:nvSpPr>
          <p:spPr>
            <a:xfrm>
              <a:off x="4373650" y="4360400"/>
              <a:ext cx="15450" cy="12600"/>
            </a:xfrm>
            <a:custGeom>
              <a:avLst/>
              <a:gdLst/>
              <a:ahLst/>
              <a:cxnLst/>
              <a:rect l="l" t="t" r="r" b="b"/>
              <a:pathLst>
                <a:path w="618" h="504" extrusionOk="0">
                  <a:moveTo>
                    <a:pt x="320" y="0"/>
                  </a:moveTo>
                  <a:lnTo>
                    <a:pt x="23" y="23"/>
                  </a:lnTo>
                  <a:cubicBezTo>
                    <a:pt x="0" y="206"/>
                    <a:pt x="114" y="412"/>
                    <a:pt x="297" y="504"/>
                  </a:cubicBezTo>
                  <a:lnTo>
                    <a:pt x="343" y="435"/>
                  </a:lnTo>
                  <a:cubicBezTo>
                    <a:pt x="389" y="366"/>
                    <a:pt x="457" y="298"/>
                    <a:pt x="549" y="252"/>
                  </a:cubicBezTo>
                  <a:lnTo>
                    <a:pt x="572" y="229"/>
                  </a:lnTo>
                  <a:cubicBezTo>
                    <a:pt x="595" y="229"/>
                    <a:pt x="595" y="183"/>
                    <a:pt x="595" y="138"/>
                  </a:cubicBezTo>
                  <a:cubicBezTo>
                    <a:pt x="617" y="92"/>
                    <a:pt x="595" y="23"/>
                    <a:pt x="5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43"/>
            <p:cNvSpPr/>
            <p:nvPr/>
          </p:nvSpPr>
          <p:spPr>
            <a:xfrm>
              <a:off x="4156975" y="4288375"/>
              <a:ext cx="8025" cy="8475"/>
            </a:xfrm>
            <a:custGeom>
              <a:avLst/>
              <a:gdLst/>
              <a:ahLst/>
              <a:cxnLst/>
              <a:rect l="l" t="t" r="r" b="b"/>
              <a:pathLst>
                <a:path w="321" h="339" extrusionOk="0">
                  <a:moveTo>
                    <a:pt x="69" y="0"/>
                  </a:moveTo>
                  <a:cubicBezTo>
                    <a:pt x="23" y="69"/>
                    <a:pt x="1" y="137"/>
                    <a:pt x="1" y="229"/>
                  </a:cubicBezTo>
                  <a:cubicBezTo>
                    <a:pt x="1" y="296"/>
                    <a:pt x="50" y="338"/>
                    <a:pt x="112" y="338"/>
                  </a:cubicBezTo>
                  <a:cubicBezTo>
                    <a:pt x="134" y="338"/>
                    <a:pt x="159" y="333"/>
                    <a:pt x="183" y="320"/>
                  </a:cubicBezTo>
                  <a:cubicBezTo>
                    <a:pt x="298" y="275"/>
                    <a:pt x="321" y="206"/>
                    <a:pt x="252" y="115"/>
                  </a:cubicBezTo>
                  <a:cubicBezTo>
                    <a:pt x="206" y="69"/>
                    <a:pt x="138" y="23"/>
                    <a:pt x="69" y="0"/>
                  </a:cubicBezTo>
                  <a:close/>
                </a:path>
              </a:pathLst>
            </a:custGeom>
            <a:solidFill>
              <a:srgbClr val="EE9D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43"/>
            <p:cNvSpPr/>
            <p:nvPr/>
          </p:nvSpPr>
          <p:spPr>
            <a:xfrm>
              <a:off x="3078825" y="4307800"/>
              <a:ext cx="6300" cy="8600"/>
            </a:xfrm>
            <a:custGeom>
              <a:avLst/>
              <a:gdLst/>
              <a:ahLst/>
              <a:cxnLst/>
              <a:rect l="l" t="t" r="r" b="b"/>
              <a:pathLst>
                <a:path w="252" h="344" extrusionOk="0">
                  <a:moveTo>
                    <a:pt x="69" y="1"/>
                  </a:moveTo>
                  <a:cubicBezTo>
                    <a:pt x="69" y="69"/>
                    <a:pt x="0" y="138"/>
                    <a:pt x="23" y="207"/>
                  </a:cubicBezTo>
                  <a:cubicBezTo>
                    <a:pt x="46" y="275"/>
                    <a:pt x="137" y="298"/>
                    <a:pt x="206" y="344"/>
                  </a:cubicBezTo>
                  <a:cubicBezTo>
                    <a:pt x="229" y="275"/>
                    <a:pt x="252" y="207"/>
                    <a:pt x="252" y="138"/>
                  </a:cubicBezTo>
                  <a:lnTo>
                    <a:pt x="69" y="1"/>
                  </a:lnTo>
                  <a:close/>
                </a:path>
              </a:pathLst>
            </a:custGeom>
            <a:solidFill>
              <a:srgbClr val="DE7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43"/>
            <p:cNvSpPr/>
            <p:nvPr/>
          </p:nvSpPr>
          <p:spPr>
            <a:xfrm>
              <a:off x="4077725" y="5157725"/>
              <a:ext cx="4950" cy="3600"/>
            </a:xfrm>
            <a:custGeom>
              <a:avLst/>
              <a:gdLst/>
              <a:ahLst/>
              <a:cxnLst/>
              <a:rect l="l" t="t" r="r" b="b"/>
              <a:pathLst>
                <a:path w="198" h="144" extrusionOk="0">
                  <a:moveTo>
                    <a:pt x="85" y="0"/>
                  </a:moveTo>
                  <a:cubicBezTo>
                    <a:pt x="24" y="0"/>
                    <a:pt x="0" y="41"/>
                    <a:pt x="38" y="98"/>
                  </a:cubicBezTo>
                  <a:cubicBezTo>
                    <a:pt x="38" y="144"/>
                    <a:pt x="84" y="144"/>
                    <a:pt x="129" y="144"/>
                  </a:cubicBezTo>
                  <a:lnTo>
                    <a:pt x="198" y="75"/>
                  </a:lnTo>
                  <a:cubicBezTo>
                    <a:pt x="175" y="52"/>
                    <a:pt x="152" y="6"/>
                    <a:pt x="129" y="6"/>
                  </a:cubicBezTo>
                  <a:cubicBezTo>
                    <a:pt x="113" y="2"/>
                    <a:pt x="98" y="0"/>
                    <a:pt x="85" y="0"/>
                  </a:cubicBezTo>
                  <a:close/>
                </a:path>
              </a:pathLst>
            </a:custGeom>
            <a:solidFill>
              <a:srgbClr val="F3D1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43"/>
            <p:cNvSpPr/>
            <p:nvPr/>
          </p:nvSpPr>
          <p:spPr>
            <a:xfrm>
              <a:off x="4318750" y="4799450"/>
              <a:ext cx="6325" cy="13150"/>
            </a:xfrm>
            <a:custGeom>
              <a:avLst/>
              <a:gdLst/>
              <a:ahLst/>
              <a:cxnLst/>
              <a:rect l="l" t="t" r="r" b="b"/>
              <a:pathLst>
                <a:path w="253" h="526" extrusionOk="0">
                  <a:moveTo>
                    <a:pt x="252" y="0"/>
                  </a:moveTo>
                  <a:cubicBezTo>
                    <a:pt x="1" y="91"/>
                    <a:pt x="69" y="343"/>
                    <a:pt x="47" y="526"/>
                  </a:cubicBezTo>
                  <a:cubicBezTo>
                    <a:pt x="115" y="526"/>
                    <a:pt x="184" y="526"/>
                    <a:pt x="252" y="503"/>
                  </a:cubicBezTo>
                  <a:lnTo>
                    <a:pt x="2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43"/>
            <p:cNvSpPr/>
            <p:nvPr/>
          </p:nvSpPr>
          <p:spPr>
            <a:xfrm>
              <a:off x="3736225" y="5306500"/>
              <a:ext cx="12025" cy="5225"/>
            </a:xfrm>
            <a:custGeom>
              <a:avLst/>
              <a:gdLst/>
              <a:ahLst/>
              <a:cxnLst/>
              <a:rect l="l" t="t" r="r" b="b"/>
              <a:pathLst>
                <a:path w="481" h="209" extrusionOk="0">
                  <a:moveTo>
                    <a:pt x="481" y="1"/>
                  </a:moveTo>
                  <a:lnTo>
                    <a:pt x="1" y="69"/>
                  </a:lnTo>
                  <a:cubicBezTo>
                    <a:pt x="83" y="162"/>
                    <a:pt x="161" y="208"/>
                    <a:pt x="234" y="208"/>
                  </a:cubicBezTo>
                  <a:cubicBezTo>
                    <a:pt x="323" y="208"/>
                    <a:pt x="405" y="139"/>
                    <a:pt x="481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43"/>
            <p:cNvSpPr/>
            <p:nvPr/>
          </p:nvSpPr>
          <p:spPr>
            <a:xfrm>
              <a:off x="4205575" y="5131000"/>
              <a:ext cx="6300" cy="6325"/>
            </a:xfrm>
            <a:custGeom>
              <a:avLst/>
              <a:gdLst/>
              <a:ahLst/>
              <a:cxnLst/>
              <a:rect l="l" t="t" r="r" b="b"/>
              <a:pathLst>
                <a:path w="252" h="253" extrusionOk="0">
                  <a:moveTo>
                    <a:pt x="252" y="1"/>
                  </a:moveTo>
                  <a:lnTo>
                    <a:pt x="252" y="1"/>
                  </a:lnTo>
                  <a:cubicBezTo>
                    <a:pt x="115" y="24"/>
                    <a:pt x="23" y="115"/>
                    <a:pt x="0" y="252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B5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43"/>
            <p:cNvSpPr/>
            <p:nvPr/>
          </p:nvSpPr>
          <p:spPr>
            <a:xfrm>
              <a:off x="4174125" y="5157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275" y="1"/>
                  </a:moveTo>
                  <a:lnTo>
                    <a:pt x="275" y="1"/>
                  </a:lnTo>
                  <a:cubicBezTo>
                    <a:pt x="138" y="23"/>
                    <a:pt x="46" y="115"/>
                    <a:pt x="1" y="229"/>
                  </a:cubicBezTo>
                  <a:lnTo>
                    <a:pt x="275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43"/>
            <p:cNvSpPr/>
            <p:nvPr/>
          </p:nvSpPr>
          <p:spPr>
            <a:xfrm>
              <a:off x="4167275" y="5162450"/>
              <a:ext cx="6875" cy="6300"/>
            </a:xfrm>
            <a:custGeom>
              <a:avLst/>
              <a:gdLst/>
              <a:ahLst/>
              <a:cxnLst/>
              <a:rect l="l" t="t" r="r" b="b"/>
              <a:pathLst>
                <a:path w="275" h="252" extrusionOk="0">
                  <a:moveTo>
                    <a:pt x="275" y="0"/>
                  </a:moveTo>
                  <a:lnTo>
                    <a:pt x="0" y="252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43"/>
            <p:cNvSpPr/>
            <p:nvPr/>
          </p:nvSpPr>
          <p:spPr>
            <a:xfrm>
              <a:off x="3372075" y="5195525"/>
              <a:ext cx="6325" cy="4675"/>
            </a:xfrm>
            <a:custGeom>
              <a:avLst/>
              <a:gdLst/>
              <a:ahLst/>
              <a:cxnLst/>
              <a:rect l="l" t="t" r="r" b="b"/>
              <a:pathLst>
                <a:path w="253" h="187" extrusionOk="0">
                  <a:moveTo>
                    <a:pt x="36" y="0"/>
                  </a:moveTo>
                  <a:cubicBezTo>
                    <a:pt x="25" y="0"/>
                    <a:pt x="13" y="1"/>
                    <a:pt x="1" y="4"/>
                  </a:cubicBezTo>
                  <a:cubicBezTo>
                    <a:pt x="46" y="118"/>
                    <a:pt x="138" y="187"/>
                    <a:pt x="252" y="187"/>
                  </a:cubicBezTo>
                  <a:cubicBezTo>
                    <a:pt x="232" y="84"/>
                    <a:pt x="138" y="0"/>
                    <a:pt x="36" y="0"/>
                  </a:cubicBez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43"/>
            <p:cNvSpPr/>
            <p:nvPr/>
          </p:nvSpPr>
          <p:spPr>
            <a:xfrm>
              <a:off x="4015200" y="5244425"/>
              <a:ext cx="9175" cy="6075"/>
            </a:xfrm>
            <a:custGeom>
              <a:avLst/>
              <a:gdLst/>
              <a:ahLst/>
              <a:cxnLst/>
              <a:rect l="l" t="t" r="r" b="b"/>
              <a:pathLst>
                <a:path w="367" h="243" extrusionOk="0">
                  <a:moveTo>
                    <a:pt x="270" y="0"/>
                  </a:moveTo>
                  <a:cubicBezTo>
                    <a:pt x="152" y="0"/>
                    <a:pt x="55" y="66"/>
                    <a:pt x="1" y="174"/>
                  </a:cubicBezTo>
                  <a:lnTo>
                    <a:pt x="344" y="243"/>
                  </a:lnTo>
                  <a:cubicBezTo>
                    <a:pt x="344" y="174"/>
                    <a:pt x="366" y="83"/>
                    <a:pt x="366" y="14"/>
                  </a:cubicBezTo>
                  <a:cubicBezTo>
                    <a:pt x="333" y="5"/>
                    <a:pt x="301" y="0"/>
                    <a:pt x="270" y="0"/>
                  </a:cubicBezTo>
                  <a:close/>
                </a:path>
              </a:pathLst>
            </a:custGeom>
            <a:solidFill>
              <a:srgbClr val="BF4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43"/>
            <p:cNvSpPr/>
            <p:nvPr/>
          </p:nvSpPr>
          <p:spPr>
            <a:xfrm>
              <a:off x="3931175" y="5258475"/>
              <a:ext cx="3450" cy="3475"/>
            </a:xfrm>
            <a:custGeom>
              <a:avLst/>
              <a:gdLst/>
              <a:ahLst/>
              <a:cxnLst/>
              <a:rect l="l" t="t" r="r" b="b"/>
              <a:pathLst>
                <a:path w="138" h="139" extrusionOk="0">
                  <a:moveTo>
                    <a:pt x="69" y="1"/>
                  </a:moveTo>
                  <a:cubicBezTo>
                    <a:pt x="46" y="1"/>
                    <a:pt x="23" y="24"/>
                    <a:pt x="0" y="47"/>
                  </a:cubicBezTo>
                  <a:lnTo>
                    <a:pt x="69" y="138"/>
                  </a:lnTo>
                  <a:lnTo>
                    <a:pt x="137" y="70"/>
                  </a:lnTo>
                  <a:cubicBezTo>
                    <a:pt x="115" y="47"/>
                    <a:pt x="92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43"/>
            <p:cNvSpPr/>
            <p:nvPr/>
          </p:nvSpPr>
          <p:spPr>
            <a:xfrm>
              <a:off x="3635625" y="5288225"/>
              <a:ext cx="8025" cy="5150"/>
            </a:xfrm>
            <a:custGeom>
              <a:avLst/>
              <a:gdLst/>
              <a:ahLst/>
              <a:cxnLst/>
              <a:rect l="l" t="t" r="r" b="b"/>
              <a:pathLst>
                <a:path w="321" h="206" extrusionOk="0">
                  <a:moveTo>
                    <a:pt x="0" y="0"/>
                  </a:moveTo>
                  <a:cubicBezTo>
                    <a:pt x="46" y="114"/>
                    <a:pt x="183" y="206"/>
                    <a:pt x="320" y="2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43"/>
            <p:cNvSpPr/>
            <p:nvPr/>
          </p:nvSpPr>
          <p:spPr>
            <a:xfrm>
              <a:off x="3171425" y="4961225"/>
              <a:ext cx="6875" cy="6875"/>
            </a:xfrm>
            <a:custGeom>
              <a:avLst/>
              <a:gdLst/>
              <a:ahLst/>
              <a:cxnLst/>
              <a:rect l="l" t="t" r="r" b="b"/>
              <a:pathLst>
                <a:path w="275" h="275" extrusionOk="0">
                  <a:moveTo>
                    <a:pt x="23" y="0"/>
                  </a:moveTo>
                  <a:cubicBezTo>
                    <a:pt x="23" y="92"/>
                    <a:pt x="0" y="183"/>
                    <a:pt x="0" y="275"/>
                  </a:cubicBezTo>
                  <a:lnTo>
                    <a:pt x="275" y="275"/>
                  </a:lnTo>
                  <a:cubicBezTo>
                    <a:pt x="275" y="137"/>
                    <a:pt x="161" y="23"/>
                    <a:pt x="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43"/>
            <p:cNvSpPr/>
            <p:nvPr/>
          </p:nvSpPr>
          <p:spPr>
            <a:xfrm>
              <a:off x="3178275" y="4968075"/>
              <a:ext cx="5750" cy="6900"/>
            </a:xfrm>
            <a:custGeom>
              <a:avLst/>
              <a:gdLst/>
              <a:ahLst/>
              <a:cxnLst/>
              <a:rect l="l" t="t" r="r" b="b"/>
              <a:pathLst>
                <a:path w="230" h="276" extrusionOk="0">
                  <a:moveTo>
                    <a:pt x="1" y="1"/>
                  </a:moveTo>
                  <a:lnTo>
                    <a:pt x="230" y="275"/>
                  </a:lnTo>
                  <a:cubicBezTo>
                    <a:pt x="207" y="138"/>
                    <a:pt x="115" y="46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43"/>
            <p:cNvSpPr/>
            <p:nvPr/>
          </p:nvSpPr>
          <p:spPr>
            <a:xfrm>
              <a:off x="3146850" y="4160075"/>
              <a:ext cx="12600" cy="6625"/>
            </a:xfrm>
            <a:custGeom>
              <a:avLst/>
              <a:gdLst/>
              <a:ahLst/>
              <a:cxnLst/>
              <a:rect l="l" t="t" r="r" b="b"/>
              <a:pathLst>
                <a:path w="504" h="265" extrusionOk="0">
                  <a:moveTo>
                    <a:pt x="412" y="0"/>
                  </a:moveTo>
                  <a:cubicBezTo>
                    <a:pt x="239" y="0"/>
                    <a:pt x="78" y="106"/>
                    <a:pt x="0" y="262"/>
                  </a:cubicBezTo>
                  <a:cubicBezTo>
                    <a:pt x="18" y="264"/>
                    <a:pt x="35" y="265"/>
                    <a:pt x="53" y="265"/>
                  </a:cubicBezTo>
                  <a:cubicBezTo>
                    <a:pt x="237" y="265"/>
                    <a:pt x="399" y="156"/>
                    <a:pt x="503" y="10"/>
                  </a:cubicBezTo>
                  <a:cubicBezTo>
                    <a:pt x="473" y="3"/>
                    <a:pt x="442" y="0"/>
                    <a:pt x="412" y="0"/>
                  </a:cubicBezTo>
                  <a:close/>
                </a:path>
              </a:pathLst>
            </a:custGeom>
            <a:solidFill>
              <a:srgbClr val="ED9F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43"/>
            <p:cNvSpPr/>
            <p:nvPr/>
          </p:nvSpPr>
          <p:spPr>
            <a:xfrm>
              <a:off x="3503550" y="3903075"/>
              <a:ext cx="50350" cy="12025"/>
            </a:xfrm>
            <a:custGeom>
              <a:avLst/>
              <a:gdLst/>
              <a:ahLst/>
              <a:cxnLst/>
              <a:rect l="l" t="t" r="r" b="b"/>
              <a:pathLst>
                <a:path w="2014" h="481" extrusionOk="0">
                  <a:moveTo>
                    <a:pt x="801" y="0"/>
                  </a:moveTo>
                  <a:cubicBezTo>
                    <a:pt x="458" y="0"/>
                    <a:pt x="138" y="183"/>
                    <a:pt x="1" y="480"/>
                  </a:cubicBezTo>
                  <a:cubicBezTo>
                    <a:pt x="501" y="418"/>
                    <a:pt x="962" y="223"/>
                    <a:pt x="1455" y="223"/>
                  </a:cubicBezTo>
                  <a:cubicBezTo>
                    <a:pt x="1504" y="223"/>
                    <a:pt x="1552" y="225"/>
                    <a:pt x="1602" y="229"/>
                  </a:cubicBezTo>
                  <a:cubicBezTo>
                    <a:pt x="1762" y="229"/>
                    <a:pt x="1922" y="137"/>
                    <a:pt x="2013" y="0"/>
                  </a:cubicBezTo>
                  <a:close/>
                </a:path>
              </a:pathLst>
            </a:custGeom>
            <a:solidFill>
              <a:srgbClr val="E69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43"/>
            <p:cNvSpPr/>
            <p:nvPr/>
          </p:nvSpPr>
          <p:spPr>
            <a:xfrm>
              <a:off x="4180975" y="516872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252"/>
                  </a:moveTo>
                  <a:lnTo>
                    <a:pt x="252" y="1"/>
                  </a:lnTo>
                  <a:close/>
                </a:path>
              </a:pathLst>
            </a:custGeom>
            <a:solidFill>
              <a:srgbClr val="BB4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43"/>
            <p:cNvSpPr/>
            <p:nvPr/>
          </p:nvSpPr>
          <p:spPr>
            <a:xfrm>
              <a:off x="4343350" y="4971075"/>
              <a:ext cx="18875" cy="18900"/>
            </a:xfrm>
            <a:custGeom>
              <a:avLst/>
              <a:gdLst/>
              <a:ahLst/>
              <a:cxnLst/>
              <a:rect l="l" t="t" r="r" b="b"/>
              <a:pathLst>
                <a:path w="755" h="756" extrusionOk="0">
                  <a:moveTo>
                    <a:pt x="377" y="1"/>
                  </a:moveTo>
                  <a:cubicBezTo>
                    <a:pt x="240" y="1"/>
                    <a:pt x="103" y="52"/>
                    <a:pt x="0" y="155"/>
                  </a:cubicBezTo>
                  <a:cubicBezTo>
                    <a:pt x="23" y="269"/>
                    <a:pt x="46" y="384"/>
                    <a:pt x="92" y="498"/>
                  </a:cubicBezTo>
                  <a:cubicBezTo>
                    <a:pt x="183" y="670"/>
                    <a:pt x="286" y="755"/>
                    <a:pt x="389" y="755"/>
                  </a:cubicBezTo>
                  <a:cubicBezTo>
                    <a:pt x="492" y="755"/>
                    <a:pt x="595" y="670"/>
                    <a:pt x="686" y="498"/>
                  </a:cubicBezTo>
                  <a:cubicBezTo>
                    <a:pt x="732" y="384"/>
                    <a:pt x="755" y="269"/>
                    <a:pt x="755" y="155"/>
                  </a:cubicBezTo>
                  <a:cubicBezTo>
                    <a:pt x="652" y="52"/>
                    <a:pt x="515" y="1"/>
                    <a:pt x="37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43"/>
            <p:cNvSpPr/>
            <p:nvPr/>
          </p:nvSpPr>
          <p:spPr>
            <a:xfrm>
              <a:off x="4382225" y="4649350"/>
              <a:ext cx="80625" cy="155050"/>
            </a:xfrm>
            <a:custGeom>
              <a:avLst/>
              <a:gdLst/>
              <a:ahLst/>
              <a:cxnLst/>
              <a:rect l="l" t="t" r="r" b="b"/>
              <a:pathLst>
                <a:path w="3225" h="6202" extrusionOk="0">
                  <a:moveTo>
                    <a:pt x="1940" y="3450"/>
                  </a:moveTo>
                  <a:cubicBezTo>
                    <a:pt x="1991" y="3527"/>
                    <a:pt x="2062" y="3603"/>
                    <a:pt x="2137" y="3671"/>
                  </a:cubicBezTo>
                  <a:lnTo>
                    <a:pt x="2137" y="3671"/>
                  </a:lnTo>
                  <a:cubicBezTo>
                    <a:pt x="2123" y="3668"/>
                    <a:pt x="2109" y="3666"/>
                    <a:pt x="2095" y="3666"/>
                  </a:cubicBezTo>
                  <a:cubicBezTo>
                    <a:pt x="2052" y="3666"/>
                    <a:pt x="2012" y="3683"/>
                    <a:pt x="1989" y="3717"/>
                  </a:cubicBezTo>
                  <a:cubicBezTo>
                    <a:pt x="1962" y="3773"/>
                    <a:pt x="1926" y="3803"/>
                    <a:pt x="1891" y="3803"/>
                  </a:cubicBezTo>
                  <a:cubicBezTo>
                    <a:pt x="1869" y="3803"/>
                    <a:pt x="1847" y="3790"/>
                    <a:pt x="1829" y="3763"/>
                  </a:cubicBezTo>
                  <a:cubicBezTo>
                    <a:pt x="1898" y="3740"/>
                    <a:pt x="1989" y="3763"/>
                    <a:pt x="2012" y="3672"/>
                  </a:cubicBezTo>
                  <a:cubicBezTo>
                    <a:pt x="2012" y="3593"/>
                    <a:pt x="1978" y="3514"/>
                    <a:pt x="1940" y="3450"/>
                  </a:cubicBezTo>
                  <a:close/>
                  <a:moveTo>
                    <a:pt x="2792" y="0"/>
                  </a:moveTo>
                  <a:cubicBezTo>
                    <a:pt x="2717" y="0"/>
                    <a:pt x="2644" y="19"/>
                    <a:pt x="2584" y="59"/>
                  </a:cubicBezTo>
                  <a:cubicBezTo>
                    <a:pt x="2378" y="196"/>
                    <a:pt x="2172" y="333"/>
                    <a:pt x="1967" y="470"/>
                  </a:cubicBezTo>
                  <a:lnTo>
                    <a:pt x="1738" y="722"/>
                  </a:lnTo>
                  <a:cubicBezTo>
                    <a:pt x="1646" y="973"/>
                    <a:pt x="1555" y="1225"/>
                    <a:pt x="1463" y="1476"/>
                  </a:cubicBezTo>
                  <a:cubicBezTo>
                    <a:pt x="1372" y="1568"/>
                    <a:pt x="1303" y="1659"/>
                    <a:pt x="1212" y="1728"/>
                  </a:cubicBezTo>
                  <a:cubicBezTo>
                    <a:pt x="1029" y="1957"/>
                    <a:pt x="892" y="2208"/>
                    <a:pt x="800" y="2460"/>
                  </a:cubicBezTo>
                  <a:cubicBezTo>
                    <a:pt x="503" y="3146"/>
                    <a:pt x="434" y="3900"/>
                    <a:pt x="0" y="4541"/>
                  </a:cubicBezTo>
                  <a:cubicBezTo>
                    <a:pt x="23" y="4655"/>
                    <a:pt x="69" y="4746"/>
                    <a:pt x="114" y="4861"/>
                  </a:cubicBezTo>
                  <a:cubicBezTo>
                    <a:pt x="229" y="5066"/>
                    <a:pt x="389" y="5227"/>
                    <a:pt x="549" y="5387"/>
                  </a:cubicBezTo>
                  <a:lnTo>
                    <a:pt x="709" y="5478"/>
                  </a:lnTo>
                  <a:cubicBezTo>
                    <a:pt x="869" y="5501"/>
                    <a:pt x="1006" y="5547"/>
                    <a:pt x="1166" y="5615"/>
                  </a:cubicBezTo>
                  <a:cubicBezTo>
                    <a:pt x="1281" y="5730"/>
                    <a:pt x="1395" y="5844"/>
                    <a:pt x="1486" y="5981"/>
                  </a:cubicBezTo>
                  <a:cubicBezTo>
                    <a:pt x="1581" y="6108"/>
                    <a:pt x="1676" y="6202"/>
                    <a:pt x="1802" y="6202"/>
                  </a:cubicBezTo>
                  <a:cubicBezTo>
                    <a:pt x="1858" y="6202"/>
                    <a:pt x="1919" y="6183"/>
                    <a:pt x="1989" y="6141"/>
                  </a:cubicBezTo>
                  <a:cubicBezTo>
                    <a:pt x="2218" y="6004"/>
                    <a:pt x="2081" y="5775"/>
                    <a:pt x="2012" y="5592"/>
                  </a:cubicBezTo>
                  <a:cubicBezTo>
                    <a:pt x="1967" y="5409"/>
                    <a:pt x="1875" y="5227"/>
                    <a:pt x="1784" y="5044"/>
                  </a:cubicBezTo>
                  <a:cubicBezTo>
                    <a:pt x="1509" y="4746"/>
                    <a:pt x="1715" y="4632"/>
                    <a:pt x="1944" y="4518"/>
                  </a:cubicBezTo>
                  <a:cubicBezTo>
                    <a:pt x="2396" y="4247"/>
                    <a:pt x="2401" y="4243"/>
                    <a:pt x="2224" y="3736"/>
                  </a:cubicBezTo>
                  <a:lnTo>
                    <a:pt x="2224" y="3736"/>
                  </a:lnTo>
                  <a:cubicBezTo>
                    <a:pt x="2453" y="3580"/>
                    <a:pt x="2790" y="3577"/>
                    <a:pt x="2835" y="3214"/>
                  </a:cubicBezTo>
                  <a:cubicBezTo>
                    <a:pt x="2881" y="2871"/>
                    <a:pt x="2973" y="2551"/>
                    <a:pt x="2721" y="2254"/>
                  </a:cubicBezTo>
                  <a:cubicBezTo>
                    <a:pt x="2584" y="2048"/>
                    <a:pt x="2470" y="1842"/>
                    <a:pt x="2355" y="1636"/>
                  </a:cubicBezTo>
                  <a:cubicBezTo>
                    <a:pt x="2401" y="1476"/>
                    <a:pt x="2515" y="1316"/>
                    <a:pt x="2675" y="1248"/>
                  </a:cubicBezTo>
                  <a:cubicBezTo>
                    <a:pt x="2927" y="1065"/>
                    <a:pt x="3087" y="836"/>
                    <a:pt x="3156" y="539"/>
                  </a:cubicBezTo>
                  <a:cubicBezTo>
                    <a:pt x="3224" y="379"/>
                    <a:pt x="3178" y="196"/>
                    <a:pt x="3064" y="82"/>
                  </a:cubicBezTo>
                  <a:cubicBezTo>
                    <a:pt x="2987" y="30"/>
                    <a:pt x="2888" y="0"/>
                    <a:pt x="2792" y="0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43"/>
            <p:cNvSpPr/>
            <p:nvPr/>
          </p:nvSpPr>
          <p:spPr>
            <a:xfrm>
              <a:off x="4377075" y="4317075"/>
              <a:ext cx="74325" cy="206275"/>
            </a:xfrm>
            <a:custGeom>
              <a:avLst/>
              <a:gdLst/>
              <a:ahLst/>
              <a:cxnLst/>
              <a:rect l="l" t="t" r="r" b="b"/>
              <a:pathLst>
                <a:path w="2973" h="8251" extrusionOk="0">
                  <a:moveTo>
                    <a:pt x="396" y="1"/>
                  </a:moveTo>
                  <a:cubicBezTo>
                    <a:pt x="324" y="1"/>
                    <a:pt x="251" y="14"/>
                    <a:pt x="183" y="41"/>
                  </a:cubicBezTo>
                  <a:cubicBezTo>
                    <a:pt x="0" y="201"/>
                    <a:pt x="115" y="339"/>
                    <a:pt x="160" y="476"/>
                  </a:cubicBezTo>
                  <a:cubicBezTo>
                    <a:pt x="252" y="704"/>
                    <a:pt x="366" y="933"/>
                    <a:pt x="480" y="1162"/>
                  </a:cubicBezTo>
                  <a:cubicBezTo>
                    <a:pt x="595" y="1368"/>
                    <a:pt x="480" y="1551"/>
                    <a:pt x="412" y="1733"/>
                  </a:cubicBezTo>
                  <a:cubicBezTo>
                    <a:pt x="412" y="1825"/>
                    <a:pt x="412" y="1894"/>
                    <a:pt x="435" y="1962"/>
                  </a:cubicBezTo>
                  <a:cubicBezTo>
                    <a:pt x="801" y="2694"/>
                    <a:pt x="1212" y="3403"/>
                    <a:pt x="1189" y="4249"/>
                  </a:cubicBezTo>
                  <a:cubicBezTo>
                    <a:pt x="1212" y="4500"/>
                    <a:pt x="1281" y="4752"/>
                    <a:pt x="1372" y="4958"/>
                  </a:cubicBezTo>
                  <a:cubicBezTo>
                    <a:pt x="1624" y="5621"/>
                    <a:pt x="1715" y="6330"/>
                    <a:pt x="1669" y="7016"/>
                  </a:cubicBezTo>
                  <a:cubicBezTo>
                    <a:pt x="1647" y="7427"/>
                    <a:pt x="1669" y="7839"/>
                    <a:pt x="1669" y="8250"/>
                  </a:cubicBezTo>
                  <a:lnTo>
                    <a:pt x="1784" y="8250"/>
                  </a:lnTo>
                  <a:cubicBezTo>
                    <a:pt x="1810" y="8243"/>
                    <a:pt x="1846" y="8241"/>
                    <a:pt x="1885" y="8241"/>
                  </a:cubicBezTo>
                  <a:cubicBezTo>
                    <a:pt x="1924" y="8241"/>
                    <a:pt x="1967" y="8243"/>
                    <a:pt x="2007" y="8243"/>
                  </a:cubicBezTo>
                  <a:cubicBezTo>
                    <a:pt x="2170" y="8243"/>
                    <a:pt x="2302" y="8212"/>
                    <a:pt x="2058" y="7907"/>
                  </a:cubicBezTo>
                  <a:cubicBezTo>
                    <a:pt x="1944" y="7793"/>
                    <a:pt x="1921" y="7610"/>
                    <a:pt x="1990" y="7450"/>
                  </a:cubicBezTo>
                  <a:cubicBezTo>
                    <a:pt x="2050" y="7365"/>
                    <a:pt x="2130" y="7338"/>
                    <a:pt x="2215" y="7338"/>
                  </a:cubicBezTo>
                  <a:cubicBezTo>
                    <a:pt x="2291" y="7338"/>
                    <a:pt x="2371" y="7360"/>
                    <a:pt x="2447" y="7381"/>
                  </a:cubicBezTo>
                  <a:cubicBezTo>
                    <a:pt x="2584" y="7427"/>
                    <a:pt x="2767" y="7473"/>
                    <a:pt x="2904" y="7496"/>
                  </a:cubicBezTo>
                  <a:cubicBezTo>
                    <a:pt x="2973" y="7107"/>
                    <a:pt x="2721" y="6787"/>
                    <a:pt x="2607" y="6467"/>
                  </a:cubicBezTo>
                  <a:cubicBezTo>
                    <a:pt x="2516" y="6147"/>
                    <a:pt x="2630" y="5735"/>
                    <a:pt x="2630" y="5369"/>
                  </a:cubicBezTo>
                  <a:cubicBezTo>
                    <a:pt x="2630" y="5209"/>
                    <a:pt x="2561" y="5049"/>
                    <a:pt x="2493" y="4912"/>
                  </a:cubicBezTo>
                  <a:cubicBezTo>
                    <a:pt x="2355" y="4638"/>
                    <a:pt x="2287" y="4295"/>
                    <a:pt x="2058" y="4157"/>
                  </a:cubicBezTo>
                  <a:cubicBezTo>
                    <a:pt x="1624" y="3883"/>
                    <a:pt x="2127" y="3586"/>
                    <a:pt x="1944" y="3311"/>
                  </a:cubicBezTo>
                  <a:cubicBezTo>
                    <a:pt x="1578" y="2671"/>
                    <a:pt x="1326" y="1939"/>
                    <a:pt x="1258" y="1208"/>
                  </a:cubicBezTo>
                  <a:cubicBezTo>
                    <a:pt x="1166" y="842"/>
                    <a:pt x="1029" y="522"/>
                    <a:pt x="846" y="201"/>
                  </a:cubicBezTo>
                  <a:cubicBezTo>
                    <a:pt x="734" y="73"/>
                    <a:pt x="565" y="1"/>
                    <a:pt x="3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43"/>
            <p:cNvSpPr/>
            <p:nvPr/>
          </p:nvSpPr>
          <p:spPr>
            <a:xfrm>
              <a:off x="4359350" y="4764325"/>
              <a:ext cx="45175" cy="94725"/>
            </a:xfrm>
            <a:custGeom>
              <a:avLst/>
              <a:gdLst/>
              <a:ahLst/>
              <a:cxnLst/>
              <a:rect l="l" t="t" r="r" b="b"/>
              <a:pathLst>
                <a:path w="1807" h="3789" extrusionOk="0">
                  <a:moveTo>
                    <a:pt x="868" y="1"/>
                  </a:moveTo>
                  <a:cubicBezTo>
                    <a:pt x="822" y="1"/>
                    <a:pt x="776" y="11"/>
                    <a:pt x="732" y="33"/>
                  </a:cubicBezTo>
                  <a:lnTo>
                    <a:pt x="618" y="124"/>
                  </a:lnTo>
                  <a:cubicBezTo>
                    <a:pt x="572" y="353"/>
                    <a:pt x="252" y="650"/>
                    <a:pt x="572" y="788"/>
                  </a:cubicBezTo>
                  <a:cubicBezTo>
                    <a:pt x="1052" y="971"/>
                    <a:pt x="984" y="1199"/>
                    <a:pt x="801" y="1542"/>
                  </a:cubicBezTo>
                  <a:cubicBezTo>
                    <a:pt x="663" y="1748"/>
                    <a:pt x="481" y="1931"/>
                    <a:pt x="366" y="2137"/>
                  </a:cubicBezTo>
                  <a:cubicBezTo>
                    <a:pt x="275" y="2343"/>
                    <a:pt x="503" y="2663"/>
                    <a:pt x="138" y="2800"/>
                  </a:cubicBezTo>
                  <a:cubicBezTo>
                    <a:pt x="23" y="2823"/>
                    <a:pt x="0" y="3006"/>
                    <a:pt x="92" y="3120"/>
                  </a:cubicBezTo>
                  <a:cubicBezTo>
                    <a:pt x="183" y="3211"/>
                    <a:pt x="275" y="3303"/>
                    <a:pt x="343" y="3394"/>
                  </a:cubicBezTo>
                  <a:cubicBezTo>
                    <a:pt x="448" y="3563"/>
                    <a:pt x="553" y="3789"/>
                    <a:pt x="747" y="3789"/>
                  </a:cubicBezTo>
                  <a:cubicBezTo>
                    <a:pt x="764" y="3789"/>
                    <a:pt x="782" y="3787"/>
                    <a:pt x="801" y="3783"/>
                  </a:cubicBezTo>
                  <a:cubicBezTo>
                    <a:pt x="1121" y="3715"/>
                    <a:pt x="869" y="3463"/>
                    <a:pt x="892" y="3280"/>
                  </a:cubicBezTo>
                  <a:cubicBezTo>
                    <a:pt x="915" y="2983"/>
                    <a:pt x="1029" y="2617"/>
                    <a:pt x="1281" y="2525"/>
                  </a:cubicBezTo>
                  <a:cubicBezTo>
                    <a:pt x="1807" y="2365"/>
                    <a:pt x="1670" y="2000"/>
                    <a:pt x="1624" y="1657"/>
                  </a:cubicBezTo>
                  <a:cubicBezTo>
                    <a:pt x="1601" y="1405"/>
                    <a:pt x="1624" y="1153"/>
                    <a:pt x="1624" y="902"/>
                  </a:cubicBezTo>
                  <a:lnTo>
                    <a:pt x="1624" y="879"/>
                  </a:lnTo>
                  <a:cubicBezTo>
                    <a:pt x="1418" y="650"/>
                    <a:pt x="1304" y="376"/>
                    <a:pt x="1121" y="124"/>
                  </a:cubicBezTo>
                  <a:cubicBezTo>
                    <a:pt x="1059" y="47"/>
                    <a:pt x="965" y="1"/>
                    <a:pt x="868" y="1"/>
                  </a:cubicBezTo>
                  <a:close/>
                </a:path>
              </a:pathLst>
            </a:custGeom>
            <a:solidFill>
              <a:srgbClr val="E68D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43"/>
            <p:cNvSpPr/>
            <p:nvPr/>
          </p:nvSpPr>
          <p:spPr>
            <a:xfrm>
              <a:off x="4335325" y="4792575"/>
              <a:ext cx="17750" cy="113225"/>
            </a:xfrm>
            <a:custGeom>
              <a:avLst/>
              <a:gdLst/>
              <a:ahLst/>
              <a:cxnLst/>
              <a:rect l="l" t="t" r="r" b="b"/>
              <a:pathLst>
                <a:path w="710" h="4529" extrusionOk="0">
                  <a:moveTo>
                    <a:pt x="573" y="1"/>
                  </a:moveTo>
                  <a:lnTo>
                    <a:pt x="573" y="1"/>
                  </a:lnTo>
                  <a:cubicBezTo>
                    <a:pt x="230" y="252"/>
                    <a:pt x="321" y="732"/>
                    <a:pt x="70" y="1007"/>
                  </a:cubicBezTo>
                  <a:cubicBezTo>
                    <a:pt x="1" y="2104"/>
                    <a:pt x="344" y="3156"/>
                    <a:pt x="390" y="4231"/>
                  </a:cubicBezTo>
                  <a:cubicBezTo>
                    <a:pt x="390" y="4345"/>
                    <a:pt x="504" y="4437"/>
                    <a:pt x="573" y="4528"/>
                  </a:cubicBezTo>
                  <a:cubicBezTo>
                    <a:pt x="618" y="4437"/>
                    <a:pt x="710" y="4300"/>
                    <a:pt x="710" y="4208"/>
                  </a:cubicBezTo>
                  <a:cubicBezTo>
                    <a:pt x="618" y="3522"/>
                    <a:pt x="687" y="2836"/>
                    <a:pt x="618" y="2173"/>
                  </a:cubicBezTo>
                  <a:cubicBezTo>
                    <a:pt x="550" y="1464"/>
                    <a:pt x="550" y="732"/>
                    <a:pt x="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43"/>
            <p:cNvSpPr/>
            <p:nvPr/>
          </p:nvSpPr>
          <p:spPr>
            <a:xfrm>
              <a:off x="4342775" y="4911475"/>
              <a:ext cx="24600" cy="63500"/>
            </a:xfrm>
            <a:custGeom>
              <a:avLst/>
              <a:gdLst/>
              <a:ahLst/>
              <a:cxnLst/>
              <a:rect l="l" t="t" r="r" b="b"/>
              <a:pathLst>
                <a:path w="984" h="2540" extrusionOk="0">
                  <a:moveTo>
                    <a:pt x="275" y="1"/>
                  </a:moveTo>
                  <a:cubicBezTo>
                    <a:pt x="92" y="184"/>
                    <a:pt x="0" y="435"/>
                    <a:pt x="46" y="687"/>
                  </a:cubicBezTo>
                  <a:cubicBezTo>
                    <a:pt x="46" y="1304"/>
                    <a:pt x="23" y="1922"/>
                    <a:pt x="23" y="2539"/>
                  </a:cubicBezTo>
                  <a:lnTo>
                    <a:pt x="778" y="2539"/>
                  </a:lnTo>
                  <a:cubicBezTo>
                    <a:pt x="778" y="2288"/>
                    <a:pt x="686" y="2059"/>
                    <a:pt x="526" y="1876"/>
                  </a:cubicBezTo>
                  <a:cubicBezTo>
                    <a:pt x="343" y="1693"/>
                    <a:pt x="458" y="1510"/>
                    <a:pt x="526" y="1304"/>
                  </a:cubicBezTo>
                  <a:cubicBezTo>
                    <a:pt x="595" y="1098"/>
                    <a:pt x="983" y="1236"/>
                    <a:pt x="915" y="961"/>
                  </a:cubicBezTo>
                  <a:cubicBezTo>
                    <a:pt x="869" y="801"/>
                    <a:pt x="640" y="710"/>
                    <a:pt x="480" y="573"/>
                  </a:cubicBezTo>
                  <a:cubicBezTo>
                    <a:pt x="343" y="412"/>
                    <a:pt x="275" y="207"/>
                    <a:pt x="2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43"/>
            <p:cNvSpPr/>
            <p:nvPr/>
          </p:nvSpPr>
          <p:spPr>
            <a:xfrm>
              <a:off x="4355350" y="4717700"/>
              <a:ext cx="40025" cy="56600"/>
            </a:xfrm>
            <a:custGeom>
              <a:avLst/>
              <a:gdLst/>
              <a:ahLst/>
              <a:cxnLst/>
              <a:rect l="l" t="t" r="r" b="b"/>
              <a:pathLst>
                <a:path w="1601" h="2264" extrusionOk="0">
                  <a:moveTo>
                    <a:pt x="1532" y="0"/>
                  </a:moveTo>
                  <a:cubicBezTo>
                    <a:pt x="1258" y="23"/>
                    <a:pt x="1006" y="114"/>
                    <a:pt x="801" y="274"/>
                  </a:cubicBezTo>
                  <a:lnTo>
                    <a:pt x="778" y="274"/>
                  </a:lnTo>
                  <a:cubicBezTo>
                    <a:pt x="686" y="343"/>
                    <a:pt x="618" y="435"/>
                    <a:pt x="549" y="526"/>
                  </a:cubicBezTo>
                  <a:cubicBezTo>
                    <a:pt x="275" y="800"/>
                    <a:pt x="389" y="1281"/>
                    <a:pt x="23" y="1532"/>
                  </a:cubicBezTo>
                  <a:lnTo>
                    <a:pt x="23" y="1784"/>
                  </a:lnTo>
                  <a:cubicBezTo>
                    <a:pt x="23" y="1944"/>
                    <a:pt x="23" y="2104"/>
                    <a:pt x="0" y="2264"/>
                  </a:cubicBezTo>
                  <a:lnTo>
                    <a:pt x="778" y="2012"/>
                  </a:lnTo>
                  <a:cubicBezTo>
                    <a:pt x="1304" y="1509"/>
                    <a:pt x="1235" y="732"/>
                    <a:pt x="1601" y="160"/>
                  </a:cubicBezTo>
                  <a:cubicBezTo>
                    <a:pt x="1578" y="114"/>
                    <a:pt x="1555" y="46"/>
                    <a:pt x="1532" y="0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43"/>
            <p:cNvSpPr/>
            <p:nvPr/>
          </p:nvSpPr>
          <p:spPr>
            <a:xfrm>
              <a:off x="4430800" y="4605075"/>
              <a:ext cx="7450" cy="12600"/>
            </a:xfrm>
            <a:custGeom>
              <a:avLst/>
              <a:gdLst/>
              <a:ahLst/>
              <a:cxnLst/>
              <a:rect l="l" t="t" r="r" b="b"/>
              <a:pathLst>
                <a:path w="298" h="504" extrusionOk="0">
                  <a:moveTo>
                    <a:pt x="24" y="0"/>
                  </a:moveTo>
                  <a:cubicBezTo>
                    <a:pt x="1" y="206"/>
                    <a:pt x="92" y="389"/>
                    <a:pt x="275" y="503"/>
                  </a:cubicBezTo>
                  <a:cubicBezTo>
                    <a:pt x="298" y="298"/>
                    <a:pt x="206" y="92"/>
                    <a:pt x="24" y="0"/>
                  </a:cubicBez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43"/>
            <p:cNvSpPr/>
            <p:nvPr/>
          </p:nvSpPr>
          <p:spPr>
            <a:xfrm>
              <a:off x="3779675" y="5313175"/>
              <a:ext cx="18900" cy="5800"/>
            </a:xfrm>
            <a:custGeom>
              <a:avLst/>
              <a:gdLst/>
              <a:ahLst/>
              <a:cxnLst/>
              <a:rect l="l" t="t" r="r" b="b"/>
              <a:pathLst>
                <a:path w="756" h="232" extrusionOk="0">
                  <a:moveTo>
                    <a:pt x="478" y="1"/>
                  </a:moveTo>
                  <a:cubicBezTo>
                    <a:pt x="295" y="1"/>
                    <a:pt x="123" y="31"/>
                    <a:pt x="1" y="214"/>
                  </a:cubicBezTo>
                  <a:cubicBezTo>
                    <a:pt x="92" y="222"/>
                    <a:pt x="186" y="232"/>
                    <a:pt x="278" y="232"/>
                  </a:cubicBezTo>
                  <a:cubicBezTo>
                    <a:pt x="460" y="232"/>
                    <a:pt x="633" y="191"/>
                    <a:pt x="755" y="8"/>
                  </a:cubicBezTo>
                  <a:cubicBezTo>
                    <a:pt x="664" y="8"/>
                    <a:pt x="570" y="1"/>
                    <a:pt x="47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43"/>
            <p:cNvSpPr/>
            <p:nvPr/>
          </p:nvSpPr>
          <p:spPr>
            <a:xfrm>
              <a:off x="3798550" y="5306800"/>
              <a:ext cx="13175" cy="6600"/>
            </a:xfrm>
            <a:custGeom>
              <a:avLst/>
              <a:gdLst/>
              <a:ahLst/>
              <a:cxnLst/>
              <a:rect l="l" t="t" r="r" b="b"/>
              <a:pathLst>
                <a:path w="527" h="264" extrusionOk="0">
                  <a:moveTo>
                    <a:pt x="422" y="0"/>
                  </a:moveTo>
                  <a:cubicBezTo>
                    <a:pt x="253" y="0"/>
                    <a:pt x="95" y="92"/>
                    <a:pt x="0" y="263"/>
                  </a:cubicBezTo>
                  <a:cubicBezTo>
                    <a:pt x="206" y="263"/>
                    <a:pt x="389" y="172"/>
                    <a:pt x="526" y="12"/>
                  </a:cubicBezTo>
                  <a:cubicBezTo>
                    <a:pt x="491" y="4"/>
                    <a:pt x="457" y="0"/>
                    <a:pt x="422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43"/>
            <p:cNvSpPr/>
            <p:nvPr/>
          </p:nvSpPr>
          <p:spPr>
            <a:xfrm>
              <a:off x="3685350" y="5313375"/>
              <a:ext cx="11450" cy="18300"/>
            </a:xfrm>
            <a:custGeom>
              <a:avLst/>
              <a:gdLst/>
              <a:ahLst/>
              <a:cxnLst/>
              <a:rect l="l" t="t" r="r" b="b"/>
              <a:pathLst>
                <a:path w="458" h="732" extrusionOk="0">
                  <a:moveTo>
                    <a:pt x="1" y="0"/>
                  </a:moveTo>
                  <a:lnTo>
                    <a:pt x="1" y="732"/>
                  </a:lnTo>
                  <a:cubicBezTo>
                    <a:pt x="115" y="618"/>
                    <a:pt x="206" y="526"/>
                    <a:pt x="298" y="389"/>
                  </a:cubicBezTo>
                  <a:cubicBezTo>
                    <a:pt x="458" y="92"/>
                    <a:pt x="298" y="0"/>
                    <a:pt x="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43"/>
            <p:cNvSpPr/>
            <p:nvPr/>
          </p:nvSpPr>
          <p:spPr>
            <a:xfrm>
              <a:off x="3735650" y="5319650"/>
              <a:ext cx="12600" cy="4525"/>
            </a:xfrm>
            <a:custGeom>
              <a:avLst/>
              <a:gdLst/>
              <a:ahLst/>
              <a:cxnLst/>
              <a:rect l="l" t="t" r="r" b="b"/>
              <a:pathLst>
                <a:path w="504" h="181" extrusionOk="0">
                  <a:moveTo>
                    <a:pt x="1" y="1"/>
                  </a:moveTo>
                  <a:cubicBezTo>
                    <a:pt x="79" y="123"/>
                    <a:pt x="163" y="181"/>
                    <a:pt x="246" y="181"/>
                  </a:cubicBezTo>
                  <a:cubicBezTo>
                    <a:pt x="334" y="181"/>
                    <a:pt x="422" y="118"/>
                    <a:pt x="504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43"/>
            <p:cNvSpPr/>
            <p:nvPr/>
          </p:nvSpPr>
          <p:spPr>
            <a:xfrm>
              <a:off x="3754525" y="5319650"/>
              <a:ext cx="6300" cy="2600"/>
            </a:xfrm>
            <a:custGeom>
              <a:avLst/>
              <a:gdLst/>
              <a:ahLst/>
              <a:cxnLst/>
              <a:rect l="l" t="t" r="r" b="b"/>
              <a:pathLst>
                <a:path w="252" h="104" extrusionOk="0">
                  <a:moveTo>
                    <a:pt x="0" y="1"/>
                  </a:moveTo>
                  <a:cubicBezTo>
                    <a:pt x="46" y="69"/>
                    <a:pt x="92" y="104"/>
                    <a:pt x="135" y="104"/>
                  </a:cubicBezTo>
                  <a:cubicBezTo>
                    <a:pt x="178" y="104"/>
                    <a:pt x="218" y="69"/>
                    <a:pt x="252" y="1"/>
                  </a:cubicBezTo>
                  <a:close/>
                </a:path>
              </a:pathLst>
            </a:custGeom>
            <a:solidFill>
              <a:srgbClr val="B03D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43"/>
            <p:cNvSpPr/>
            <p:nvPr/>
          </p:nvSpPr>
          <p:spPr>
            <a:xfrm>
              <a:off x="3108550" y="4912050"/>
              <a:ext cx="57175" cy="56650"/>
            </a:xfrm>
            <a:custGeom>
              <a:avLst/>
              <a:gdLst/>
              <a:ahLst/>
              <a:cxnLst/>
              <a:rect l="l" t="t" r="r" b="b"/>
              <a:pathLst>
                <a:path w="2287" h="2266" extrusionOk="0">
                  <a:moveTo>
                    <a:pt x="297" y="1"/>
                  </a:moveTo>
                  <a:cubicBezTo>
                    <a:pt x="183" y="252"/>
                    <a:pt x="0" y="481"/>
                    <a:pt x="297" y="778"/>
                  </a:cubicBezTo>
                  <a:cubicBezTo>
                    <a:pt x="709" y="1167"/>
                    <a:pt x="1212" y="1487"/>
                    <a:pt x="1486" y="2013"/>
                  </a:cubicBezTo>
                  <a:cubicBezTo>
                    <a:pt x="1624" y="2248"/>
                    <a:pt x="1912" y="2265"/>
                    <a:pt x="2164" y="2265"/>
                  </a:cubicBezTo>
                  <a:cubicBezTo>
                    <a:pt x="2207" y="2265"/>
                    <a:pt x="2248" y="2265"/>
                    <a:pt x="2287" y="2265"/>
                  </a:cubicBezTo>
                  <a:cubicBezTo>
                    <a:pt x="1875" y="1716"/>
                    <a:pt x="1464" y="1167"/>
                    <a:pt x="1029" y="641"/>
                  </a:cubicBezTo>
                  <a:cubicBezTo>
                    <a:pt x="800" y="412"/>
                    <a:pt x="549" y="184"/>
                    <a:pt x="2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43"/>
            <p:cNvSpPr/>
            <p:nvPr/>
          </p:nvSpPr>
          <p:spPr>
            <a:xfrm>
              <a:off x="3170850" y="4980650"/>
              <a:ext cx="13175" cy="13175"/>
            </a:xfrm>
            <a:custGeom>
              <a:avLst/>
              <a:gdLst/>
              <a:ahLst/>
              <a:cxnLst/>
              <a:rect l="l" t="t" r="r" b="b"/>
              <a:pathLst>
                <a:path w="527" h="527" extrusionOk="0">
                  <a:moveTo>
                    <a:pt x="46" y="1"/>
                  </a:moveTo>
                  <a:lnTo>
                    <a:pt x="46" y="1"/>
                  </a:lnTo>
                  <a:cubicBezTo>
                    <a:pt x="1" y="298"/>
                    <a:pt x="229" y="527"/>
                    <a:pt x="527" y="527"/>
                  </a:cubicBezTo>
                  <a:cubicBezTo>
                    <a:pt x="435" y="275"/>
                    <a:pt x="275" y="92"/>
                    <a:pt x="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43"/>
            <p:cNvSpPr/>
            <p:nvPr/>
          </p:nvSpPr>
          <p:spPr>
            <a:xfrm>
              <a:off x="3165700" y="4968075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252" y="1"/>
                  </a:moveTo>
                  <a:lnTo>
                    <a:pt x="1" y="24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43"/>
            <p:cNvSpPr/>
            <p:nvPr/>
          </p:nvSpPr>
          <p:spPr>
            <a:xfrm>
              <a:off x="3321775" y="5169300"/>
              <a:ext cx="6875" cy="5750"/>
            </a:xfrm>
            <a:custGeom>
              <a:avLst/>
              <a:gdLst/>
              <a:ahLst/>
              <a:cxnLst/>
              <a:rect l="l" t="t" r="r" b="b"/>
              <a:pathLst>
                <a:path w="275" h="230" extrusionOk="0">
                  <a:moveTo>
                    <a:pt x="0" y="1"/>
                  </a:moveTo>
                  <a:lnTo>
                    <a:pt x="275" y="229"/>
                  </a:lnTo>
                  <a:close/>
                </a:path>
              </a:pathLst>
            </a:custGeom>
            <a:solidFill>
              <a:srgbClr val="C950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43"/>
            <p:cNvSpPr/>
            <p:nvPr/>
          </p:nvSpPr>
          <p:spPr>
            <a:xfrm>
              <a:off x="3065675" y="4830300"/>
              <a:ext cx="5725" cy="6325"/>
            </a:xfrm>
            <a:custGeom>
              <a:avLst/>
              <a:gdLst/>
              <a:ahLst/>
              <a:cxnLst/>
              <a:rect l="l" t="t" r="r" b="b"/>
              <a:pathLst>
                <a:path w="229" h="253" extrusionOk="0">
                  <a:moveTo>
                    <a:pt x="229" y="252"/>
                  </a:moveTo>
                  <a:cubicBezTo>
                    <a:pt x="137" y="184"/>
                    <a:pt x="69" y="92"/>
                    <a:pt x="0" y="1"/>
                  </a:cubicBezTo>
                  <a:cubicBezTo>
                    <a:pt x="69" y="92"/>
                    <a:pt x="137" y="184"/>
                    <a:pt x="229" y="2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43"/>
            <p:cNvSpPr/>
            <p:nvPr/>
          </p:nvSpPr>
          <p:spPr>
            <a:xfrm>
              <a:off x="3616175" y="5288225"/>
              <a:ext cx="6900" cy="6300"/>
            </a:xfrm>
            <a:custGeom>
              <a:avLst/>
              <a:gdLst/>
              <a:ahLst/>
              <a:cxnLst/>
              <a:rect l="l" t="t" r="r" b="b"/>
              <a:pathLst>
                <a:path w="276" h="252" extrusionOk="0">
                  <a:moveTo>
                    <a:pt x="1" y="0"/>
                  </a:moveTo>
                  <a:lnTo>
                    <a:pt x="275" y="252"/>
                  </a:lnTo>
                  <a:cubicBezTo>
                    <a:pt x="229" y="114"/>
                    <a:pt x="138" y="23"/>
                    <a:pt x="1" y="0"/>
                  </a:cubicBez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43"/>
            <p:cNvSpPr/>
            <p:nvPr/>
          </p:nvSpPr>
          <p:spPr>
            <a:xfrm>
              <a:off x="3623050" y="5294500"/>
              <a:ext cx="6300" cy="5750"/>
            </a:xfrm>
            <a:custGeom>
              <a:avLst/>
              <a:gdLst/>
              <a:ahLst/>
              <a:cxnLst/>
              <a:rect l="l" t="t" r="r" b="b"/>
              <a:pathLst>
                <a:path w="252" h="230" extrusionOk="0">
                  <a:moveTo>
                    <a:pt x="0" y="1"/>
                  </a:moveTo>
                  <a:lnTo>
                    <a:pt x="252" y="229"/>
                  </a:lnTo>
                  <a:close/>
                </a:path>
              </a:pathLst>
            </a:custGeom>
            <a:solidFill>
              <a:srgbClr val="C041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43"/>
            <p:cNvSpPr/>
            <p:nvPr/>
          </p:nvSpPr>
          <p:spPr>
            <a:xfrm>
              <a:off x="3422375" y="5237825"/>
              <a:ext cx="12600" cy="6125"/>
            </a:xfrm>
            <a:custGeom>
              <a:avLst/>
              <a:gdLst/>
              <a:ahLst/>
              <a:cxnLst/>
              <a:rect l="l" t="t" r="r" b="b"/>
              <a:pathLst>
                <a:path w="504" h="245" extrusionOk="0">
                  <a:moveTo>
                    <a:pt x="64" y="0"/>
                  </a:moveTo>
                  <a:cubicBezTo>
                    <a:pt x="43" y="0"/>
                    <a:pt x="22" y="1"/>
                    <a:pt x="1" y="4"/>
                  </a:cubicBezTo>
                  <a:cubicBezTo>
                    <a:pt x="96" y="155"/>
                    <a:pt x="253" y="244"/>
                    <a:pt x="408" y="244"/>
                  </a:cubicBezTo>
                  <a:cubicBezTo>
                    <a:pt x="441" y="244"/>
                    <a:pt x="473" y="240"/>
                    <a:pt x="504" y="232"/>
                  </a:cubicBezTo>
                  <a:cubicBezTo>
                    <a:pt x="422" y="89"/>
                    <a:pt x="248" y="0"/>
                    <a:pt x="64" y="0"/>
                  </a:cubicBezTo>
                  <a:close/>
                </a:path>
              </a:pathLst>
            </a:custGeom>
            <a:solidFill>
              <a:srgbClr val="BB39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43"/>
            <p:cNvSpPr/>
            <p:nvPr/>
          </p:nvSpPr>
          <p:spPr>
            <a:xfrm>
              <a:off x="4316475" y="4210050"/>
              <a:ext cx="26900" cy="33950"/>
            </a:xfrm>
            <a:custGeom>
              <a:avLst/>
              <a:gdLst/>
              <a:ahLst/>
              <a:cxnLst/>
              <a:rect l="l" t="t" r="r" b="b"/>
              <a:pathLst>
                <a:path w="1076" h="1358" extrusionOk="0">
                  <a:moveTo>
                    <a:pt x="92" y="1"/>
                  </a:moveTo>
                  <a:lnTo>
                    <a:pt x="92" y="1"/>
                  </a:lnTo>
                  <a:cubicBezTo>
                    <a:pt x="0" y="549"/>
                    <a:pt x="343" y="892"/>
                    <a:pt x="641" y="1281"/>
                  </a:cubicBezTo>
                  <a:cubicBezTo>
                    <a:pt x="673" y="1338"/>
                    <a:pt x="718" y="1358"/>
                    <a:pt x="769" y="1358"/>
                  </a:cubicBezTo>
                  <a:cubicBezTo>
                    <a:pt x="860" y="1358"/>
                    <a:pt x="972" y="1296"/>
                    <a:pt x="1075" y="1281"/>
                  </a:cubicBezTo>
                  <a:lnTo>
                    <a:pt x="92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43"/>
            <p:cNvSpPr/>
            <p:nvPr/>
          </p:nvSpPr>
          <p:spPr>
            <a:xfrm>
              <a:off x="4299325" y="4185475"/>
              <a:ext cx="19450" cy="24600"/>
            </a:xfrm>
            <a:custGeom>
              <a:avLst/>
              <a:gdLst/>
              <a:ahLst/>
              <a:cxnLst/>
              <a:rect l="l" t="t" r="r" b="b"/>
              <a:pathLst>
                <a:path w="778" h="984" extrusionOk="0">
                  <a:moveTo>
                    <a:pt x="23" y="0"/>
                  </a:moveTo>
                  <a:lnTo>
                    <a:pt x="23" y="0"/>
                  </a:lnTo>
                  <a:cubicBezTo>
                    <a:pt x="0" y="526"/>
                    <a:pt x="115" y="961"/>
                    <a:pt x="778" y="984"/>
                  </a:cubicBezTo>
                  <a:cubicBezTo>
                    <a:pt x="755" y="732"/>
                    <a:pt x="663" y="458"/>
                    <a:pt x="526" y="229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43"/>
            <p:cNvSpPr/>
            <p:nvPr/>
          </p:nvSpPr>
          <p:spPr>
            <a:xfrm>
              <a:off x="4237000" y="4109875"/>
              <a:ext cx="13125" cy="12800"/>
            </a:xfrm>
            <a:custGeom>
              <a:avLst/>
              <a:gdLst/>
              <a:ahLst/>
              <a:cxnLst/>
              <a:rect l="l" t="t" r="r" b="b"/>
              <a:pathLst>
                <a:path w="525" h="512" extrusionOk="0">
                  <a:moveTo>
                    <a:pt x="70" y="0"/>
                  </a:moveTo>
                  <a:cubicBezTo>
                    <a:pt x="48" y="0"/>
                    <a:pt x="25" y="2"/>
                    <a:pt x="1" y="6"/>
                  </a:cubicBezTo>
                  <a:lnTo>
                    <a:pt x="1" y="257"/>
                  </a:lnTo>
                  <a:cubicBezTo>
                    <a:pt x="105" y="404"/>
                    <a:pt x="267" y="512"/>
                    <a:pt x="452" y="512"/>
                  </a:cubicBezTo>
                  <a:cubicBezTo>
                    <a:pt x="469" y="512"/>
                    <a:pt x="486" y="511"/>
                    <a:pt x="504" y="509"/>
                  </a:cubicBezTo>
                  <a:cubicBezTo>
                    <a:pt x="525" y="235"/>
                    <a:pt x="333" y="0"/>
                    <a:pt x="7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43"/>
            <p:cNvSpPr/>
            <p:nvPr/>
          </p:nvSpPr>
          <p:spPr>
            <a:xfrm>
              <a:off x="4249600" y="4122600"/>
              <a:ext cx="6300" cy="6300"/>
            </a:xfrm>
            <a:custGeom>
              <a:avLst/>
              <a:gdLst/>
              <a:ahLst/>
              <a:cxnLst/>
              <a:rect l="l" t="t" r="r" b="b"/>
              <a:pathLst>
                <a:path w="252" h="252" extrusionOk="0">
                  <a:moveTo>
                    <a:pt x="0" y="0"/>
                  </a:moveTo>
                  <a:cubicBezTo>
                    <a:pt x="69" y="91"/>
                    <a:pt x="160" y="183"/>
                    <a:pt x="251" y="251"/>
                  </a:cubicBezTo>
                  <a:cubicBezTo>
                    <a:pt x="160" y="160"/>
                    <a:pt x="69" y="91"/>
                    <a:pt x="0" y="0"/>
                  </a:cubicBezTo>
                  <a:close/>
                </a:path>
              </a:pathLst>
            </a:custGeom>
            <a:solidFill>
              <a:srgbClr val="CA4F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43"/>
            <p:cNvSpPr/>
            <p:nvPr/>
          </p:nvSpPr>
          <p:spPr>
            <a:xfrm>
              <a:off x="4294175" y="4179175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29" y="252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C84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43"/>
            <p:cNvSpPr/>
            <p:nvPr/>
          </p:nvSpPr>
          <p:spPr>
            <a:xfrm>
              <a:off x="3848850" y="3890800"/>
              <a:ext cx="12600" cy="6100"/>
            </a:xfrm>
            <a:custGeom>
              <a:avLst/>
              <a:gdLst/>
              <a:ahLst/>
              <a:cxnLst/>
              <a:rect l="l" t="t" r="r" b="b"/>
              <a:pathLst>
                <a:path w="504" h="244" extrusionOk="0">
                  <a:moveTo>
                    <a:pt x="84" y="1"/>
                  </a:moveTo>
                  <a:cubicBezTo>
                    <a:pt x="56" y="1"/>
                    <a:pt x="28" y="4"/>
                    <a:pt x="0" y="11"/>
                  </a:cubicBezTo>
                  <a:cubicBezTo>
                    <a:pt x="83" y="155"/>
                    <a:pt x="257" y="243"/>
                    <a:pt x="441" y="243"/>
                  </a:cubicBezTo>
                  <a:cubicBezTo>
                    <a:pt x="461" y="243"/>
                    <a:pt x="482" y="242"/>
                    <a:pt x="504" y="240"/>
                  </a:cubicBezTo>
                  <a:cubicBezTo>
                    <a:pt x="406" y="104"/>
                    <a:pt x="243" y="1"/>
                    <a:pt x="84" y="1"/>
                  </a:cubicBezTo>
                  <a:close/>
                </a:path>
              </a:pathLst>
            </a:custGeom>
            <a:solidFill>
              <a:srgbClr val="E28C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43"/>
            <p:cNvSpPr/>
            <p:nvPr/>
          </p:nvSpPr>
          <p:spPr>
            <a:xfrm>
              <a:off x="4011200" y="393450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252" y="252"/>
                  </a:lnTo>
                  <a:close/>
                </a:path>
              </a:pathLst>
            </a:custGeom>
            <a:solidFill>
              <a:srgbClr val="ECA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43"/>
            <p:cNvSpPr/>
            <p:nvPr/>
          </p:nvSpPr>
          <p:spPr>
            <a:xfrm>
              <a:off x="4382225" y="4366675"/>
              <a:ext cx="5150" cy="5175"/>
            </a:xfrm>
            <a:custGeom>
              <a:avLst/>
              <a:gdLst/>
              <a:ahLst/>
              <a:cxnLst/>
              <a:rect l="l" t="t" r="r" b="b"/>
              <a:pathLst>
                <a:path w="206" h="207" extrusionOk="0">
                  <a:moveTo>
                    <a:pt x="0" y="207"/>
                  </a:moveTo>
                  <a:lnTo>
                    <a:pt x="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43"/>
            <p:cNvSpPr/>
            <p:nvPr/>
          </p:nvSpPr>
          <p:spPr>
            <a:xfrm>
              <a:off x="3857425" y="5293450"/>
              <a:ext cx="49175" cy="18900"/>
            </a:xfrm>
            <a:custGeom>
              <a:avLst/>
              <a:gdLst/>
              <a:ahLst/>
              <a:cxnLst/>
              <a:rect l="l" t="t" r="r" b="b"/>
              <a:pathLst>
                <a:path w="1967" h="756" extrusionOk="0">
                  <a:moveTo>
                    <a:pt x="1205" y="0"/>
                  </a:moveTo>
                  <a:cubicBezTo>
                    <a:pt x="926" y="0"/>
                    <a:pt x="629" y="197"/>
                    <a:pt x="298" y="294"/>
                  </a:cubicBezTo>
                  <a:cubicBezTo>
                    <a:pt x="115" y="340"/>
                    <a:pt x="0" y="454"/>
                    <a:pt x="69" y="614"/>
                  </a:cubicBezTo>
                  <a:cubicBezTo>
                    <a:pt x="129" y="694"/>
                    <a:pt x="223" y="756"/>
                    <a:pt x="321" y="756"/>
                  </a:cubicBezTo>
                  <a:cubicBezTo>
                    <a:pt x="336" y="756"/>
                    <a:pt x="351" y="754"/>
                    <a:pt x="366" y="751"/>
                  </a:cubicBezTo>
                  <a:cubicBezTo>
                    <a:pt x="847" y="660"/>
                    <a:pt x="1327" y="546"/>
                    <a:pt x="1784" y="431"/>
                  </a:cubicBezTo>
                  <a:cubicBezTo>
                    <a:pt x="1853" y="408"/>
                    <a:pt x="1898" y="317"/>
                    <a:pt x="1921" y="248"/>
                  </a:cubicBezTo>
                  <a:cubicBezTo>
                    <a:pt x="1967" y="65"/>
                    <a:pt x="1830" y="65"/>
                    <a:pt x="1715" y="43"/>
                  </a:cubicBezTo>
                  <a:cubicBezTo>
                    <a:pt x="1578" y="20"/>
                    <a:pt x="1464" y="20"/>
                    <a:pt x="1350" y="20"/>
                  </a:cubicBezTo>
                  <a:cubicBezTo>
                    <a:pt x="1302" y="6"/>
                    <a:pt x="1254" y="0"/>
                    <a:pt x="1205" y="0"/>
                  </a:cubicBezTo>
                  <a:close/>
                </a:path>
              </a:pathLst>
            </a:custGeom>
            <a:solidFill>
              <a:srgbClr val="ECAE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43"/>
            <p:cNvSpPr/>
            <p:nvPr/>
          </p:nvSpPr>
          <p:spPr>
            <a:xfrm>
              <a:off x="4399925" y="4693100"/>
              <a:ext cx="12600" cy="20625"/>
            </a:xfrm>
            <a:custGeom>
              <a:avLst/>
              <a:gdLst/>
              <a:ahLst/>
              <a:cxnLst/>
              <a:rect l="l" t="t" r="r" b="b"/>
              <a:pathLst>
                <a:path w="504" h="825" extrusionOk="0">
                  <a:moveTo>
                    <a:pt x="504" y="1"/>
                  </a:moveTo>
                  <a:lnTo>
                    <a:pt x="504" y="1"/>
                  </a:lnTo>
                  <a:cubicBezTo>
                    <a:pt x="184" y="92"/>
                    <a:pt x="1" y="412"/>
                    <a:pt x="1" y="733"/>
                  </a:cubicBezTo>
                  <a:lnTo>
                    <a:pt x="138" y="824"/>
                  </a:lnTo>
                  <a:lnTo>
                    <a:pt x="252" y="733"/>
                  </a:lnTo>
                  <a:cubicBezTo>
                    <a:pt x="344" y="481"/>
                    <a:pt x="412" y="229"/>
                    <a:pt x="504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43"/>
            <p:cNvSpPr/>
            <p:nvPr/>
          </p:nvSpPr>
          <p:spPr>
            <a:xfrm>
              <a:off x="4425650" y="4661100"/>
              <a:ext cx="5750" cy="6300"/>
            </a:xfrm>
            <a:custGeom>
              <a:avLst/>
              <a:gdLst/>
              <a:ahLst/>
              <a:cxnLst/>
              <a:rect l="l" t="t" r="r" b="b"/>
              <a:pathLst>
                <a:path w="230" h="252" extrusionOk="0">
                  <a:moveTo>
                    <a:pt x="230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43"/>
            <p:cNvSpPr/>
            <p:nvPr/>
          </p:nvSpPr>
          <p:spPr>
            <a:xfrm>
              <a:off x="4412500" y="4686250"/>
              <a:ext cx="6325" cy="6300"/>
            </a:xfrm>
            <a:custGeom>
              <a:avLst/>
              <a:gdLst/>
              <a:ahLst/>
              <a:cxnLst/>
              <a:rect l="l" t="t" r="r" b="b"/>
              <a:pathLst>
                <a:path w="253" h="252" extrusionOk="0">
                  <a:moveTo>
                    <a:pt x="252" y="0"/>
                  </a:moveTo>
                  <a:lnTo>
                    <a:pt x="1" y="252"/>
                  </a:ln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43"/>
            <p:cNvSpPr/>
            <p:nvPr/>
          </p:nvSpPr>
          <p:spPr>
            <a:xfrm>
              <a:off x="4393650" y="4711400"/>
              <a:ext cx="7650" cy="6700"/>
            </a:xfrm>
            <a:custGeom>
              <a:avLst/>
              <a:gdLst/>
              <a:ahLst/>
              <a:cxnLst/>
              <a:rect l="l" t="t" r="r" b="b"/>
              <a:pathLst>
                <a:path w="306" h="268" extrusionOk="0">
                  <a:moveTo>
                    <a:pt x="252" y="1"/>
                  </a:moveTo>
                  <a:lnTo>
                    <a:pt x="0" y="252"/>
                  </a:lnTo>
                  <a:cubicBezTo>
                    <a:pt x="46" y="262"/>
                    <a:pt x="86" y="268"/>
                    <a:pt x="122" y="268"/>
                  </a:cubicBezTo>
                  <a:cubicBezTo>
                    <a:pt x="248" y="268"/>
                    <a:pt x="305" y="197"/>
                    <a:pt x="252" y="1"/>
                  </a:cubicBezTo>
                  <a:close/>
                </a:path>
              </a:pathLst>
            </a:custGeom>
            <a:solidFill>
              <a:srgbClr val="DB72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43"/>
            <p:cNvSpPr/>
            <p:nvPr/>
          </p:nvSpPr>
          <p:spPr>
            <a:xfrm>
              <a:off x="4369625" y="4724550"/>
              <a:ext cx="5750" cy="6325"/>
            </a:xfrm>
            <a:custGeom>
              <a:avLst/>
              <a:gdLst/>
              <a:ahLst/>
              <a:cxnLst/>
              <a:rect l="l" t="t" r="r" b="b"/>
              <a:pathLst>
                <a:path w="230" h="253" extrusionOk="0">
                  <a:moveTo>
                    <a:pt x="230" y="0"/>
                  </a:moveTo>
                  <a:lnTo>
                    <a:pt x="230" y="0"/>
                  </a:lnTo>
                  <a:cubicBezTo>
                    <a:pt x="92" y="23"/>
                    <a:pt x="1" y="138"/>
                    <a:pt x="1" y="252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rgbClr val="BF50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43"/>
            <p:cNvSpPr/>
            <p:nvPr/>
          </p:nvSpPr>
          <p:spPr>
            <a:xfrm>
              <a:off x="4374775" y="4711975"/>
              <a:ext cx="32050" cy="56050"/>
            </a:xfrm>
            <a:custGeom>
              <a:avLst/>
              <a:gdLst/>
              <a:ahLst/>
              <a:cxnLst/>
              <a:rect l="l" t="t" r="r" b="b"/>
              <a:pathLst>
                <a:path w="1282" h="2242" extrusionOk="0">
                  <a:moveTo>
                    <a:pt x="1007" y="0"/>
                  </a:moveTo>
                  <a:lnTo>
                    <a:pt x="755" y="229"/>
                  </a:lnTo>
                  <a:cubicBezTo>
                    <a:pt x="389" y="732"/>
                    <a:pt x="1" y="1212"/>
                    <a:pt x="161" y="1898"/>
                  </a:cubicBezTo>
                  <a:cubicBezTo>
                    <a:pt x="184" y="2013"/>
                    <a:pt x="69" y="2127"/>
                    <a:pt x="1" y="2241"/>
                  </a:cubicBezTo>
                  <a:lnTo>
                    <a:pt x="504" y="2241"/>
                  </a:lnTo>
                  <a:cubicBezTo>
                    <a:pt x="527" y="2081"/>
                    <a:pt x="527" y="1921"/>
                    <a:pt x="550" y="1761"/>
                  </a:cubicBezTo>
                  <a:cubicBezTo>
                    <a:pt x="595" y="1487"/>
                    <a:pt x="1098" y="1578"/>
                    <a:pt x="1007" y="1327"/>
                  </a:cubicBezTo>
                  <a:cubicBezTo>
                    <a:pt x="915" y="1121"/>
                    <a:pt x="961" y="869"/>
                    <a:pt x="1121" y="686"/>
                  </a:cubicBezTo>
                  <a:cubicBezTo>
                    <a:pt x="1236" y="481"/>
                    <a:pt x="1281" y="229"/>
                    <a:pt x="1258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43"/>
            <p:cNvSpPr/>
            <p:nvPr/>
          </p:nvSpPr>
          <p:spPr>
            <a:xfrm>
              <a:off x="4415375" y="4722675"/>
              <a:ext cx="16025" cy="13900"/>
            </a:xfrm>
            <a:custGeom>
              <a:avLst/>
              <a:gdLst/>
              <a:ahLst/>
              <a:cxnLst/>
              <a:rect l="l" t="t" r="r" b="b"/>
              <a:pathLst>
                <a:path w="641" h="556" extrusionOk="0">
                  <a:moveTo>
                    <a:pt x="187" y="1"/>
                  </a:moveTo>
                  <a:cubicBezTo>
                    <a:pt x="126" y="1"/>
                    <a:pt x="56" y="34"/>
                    <a:pt x="0" y="53"/>
                  </a:cubicBezTo>
                  <a:cubicBezTo>
                    <a:pt x="46" y="121"/>
                    <a:pt x="46" y="213"/>
                    <a:pt x="92" y="258"/>
                  </a:cubicBezTo>
                  <a:cubicBezTo>
                    <a:pt x="275" y="373"/>
                    <a:pt x="458" y="464"/>
                    <a:pt x="641" y="556"/>
                  </a:cubicBezTo>
                  <a:cubicBezTo>
                    <a:pt x="641" y="304"/>
                    <a:pt x="480" y="75"/>
                    <a:pt x="229" y="7"/>
                  </a:cubicBezTo>
                  <a:cubicBezTo>
                    <a:pt x="216" y="3"/>
                    <a:pt x="202" y="1"/>
                    <a:pt x="187" y="1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43"/>
            <p:cNvSpPr/>
            <p:nvPr/>
          </p:nvSpPr>
          <p:spPr>
            <a:xfrm>
              <a:off x="4386775" y="4768000"/>
              <a:ext cx="13750" cy="18875"/>
            </a:xfrm>
            <a:custGeom>
              <a:avLst/>
              <a:gdLst/>
              <a:ahLst/>
              <a:cxnLst/>
              <a:rect l="l" t="t" r="r" b="b"/>
              <a:pathLst>
                <a:path w="550" h="755" extrusionOk="0">
                  <a:moveTo>
                    <a:pt x="24" y="0"/>
                  </a:moveTo>
                  <a:cubicBezTo>
                    <a:pt x="1" y="320"/>
                    <a:pt x="207" y="641"/>
                    <a:pt x="527" y="755"/>
                  </a:cubicBezTo>
                  <a:cubicBezTo>
                    <a:pt x="550" y="412"/>
                    <a:pt x="344" y="115"/>
                    <a:pt x="24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43"/>
            <p:cNvSpPr/>
            <p:nvPr/>
          </p:nvSpPr>
          <p:spPr>
            <a:xfrm>
              <a:off x="4423375" y="4742850"/>
              <a:ext cx="8025" cy="5050"/>
            </a:xfrm>
            <a:custGeom>
              <a:avLst/>
              <a:gdLst/>
              <a:ahLst/>
              <a:cxnLst/>
              <a:rect l="l" t="t" r="r" b="b"/>
              <a:pathLst>
                <a:path w="321" h="202" extrusionOk="0">
                  <a:moveTo>
                    <a:pt x="321" y="0"/>
                  </a:moveTo>
                  <a:cubicBezTo>
                    <a:pt x="229" y="0"/>
                    <a:pt x="160" y="23"/>
                    <a:pt x="92" y="23"/>
                  </a:cubicBezTo>
                  <a:cubicBezTo>
                    <a:pt x="46" y="46"/>
                    <a:pt x="0" y="69"/>
                    <a:pt x="0" y="92"/>
                  </a:cubicBezTo>
                  <a:cubicBezTo>
                    <a:pt x="0" y="159"/>
                    <a:pt x="49" y="201"/>
                    <a:pt x="103" y="201"/>
                  </a:cubicBezTo>
                  <a:cubicBezTo>
                    <a:pt x="122" y="201"/>
                    <a:pt x="142" y="195"/>
                    <a:pt x="160" y="183"/>
                  </a:cubicBezTo>
                  <a:cubicBezTo>
                    <a:pt x="229" y="115"/>
                    <a:pt x="275" y="69"/>
                    <a:pt x="321" y="0"/>
                  </a:cubicBez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43"/>
            <p:cNvSpPr/>
            <p:nvPr/>
          </p:nvSpPr>
          <p:spPr>
            <a:xfrm>
              <a:off x="4431375" y="4736550"/>
              <a:ext cx="6325" cy="6325"/>
            </a:xfrm>
            <a:custGeom>
              <a:avLst/>
              <a:gdLst/>
              <a:ahLst/>
              <a:cxnLst/>
              <a:rect l="l" t="t" r="r" b="b"/>
              <a:pathLst>
                <a:path w="253" h="253" extrusionOk="0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7F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75" name="Google Shape;289;p39"/>
          <p:cNvPicPr preferRelativeResize="0"/>
          <p:nvPr/>
        </p:nvPicPr>
        <p:blipFill rotWithShape="1">
          <a:blip r:embed="rId3">
            <a:alphaModFix/>
          </a:blip>
          <a:srcRect t="1008" b="8991"/>
          <a:stretch/>
        </p:blipFill>
        <p:spPr>
          <a:xfrm>
            <a:off x="3402400" y="1057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300;p39"/>
          <p:cNvSpPr txBox="1">
            <a:spLocks noGrp="1"/>
          </p:cNvSpPr>
          <p:nvPr>
            <p:ph type="title"/>
          </p:nvPr>
        </p:nvSpPr>
        <p:spPr>
          <a:xfrm>
            <a:off x="3976310" y="760240"/>
            <a:ext cx="3145800" cy="20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600" dirty="0" smtClean="0">
                <a:solidFill>
                  <a:schemeClr val="bg1"/>
                </a:solidFill>
              </a:rPr>
              <a:t>UTILIDADES</a:t>
            </a:r>
            <a:endParaRPr sz="4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neyard Company Profil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188</Words>
  <Application>Microsoft Office PowerPoint</Application>
  <PresentationFormat>Presentación en pantalla (16:9)</PresentationFormat>
  <Paragraphs>55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Open Sans</vt:lpstr>
      <vt:lpstr>Oswald</vt:lpstr>
      <vt:lpstr>Arial</vt:lpstr>
      <vt:lpstr>Anaheim</vt:lpstr>
      <vt:lpstr>Oswald Medium</vt:lpstr>
      <vt:lpstr>Open Sans Light</vt:lpstr>
      <vt:lpstr>Vineyard Company Profile by Slidesgo</vt:lpstr>
      <vt:lpstr>QUALITY WINE</vt:lpstr>
      <vt:lpstr>ABOUT WINE</vt:lpstr>
      <vt:lpstr>PERFIL DEL CONSUMIDOR</vt:lpstr>
      <vt:lpstr>01.</vt:lpstr>
      <vt:lpstr>05.</vt:lpstr>
      <vt:lpstr>Presentación de PowerPoint</vt:lpstr>
      <vt:lpstr>Presentación de PowerPoint</vt:lpstr>
      <vt:lpstr>MODELO</vt:lpstr>
      <vt:lpstr>UTILIDADES</vt:lpstr>
      <vt:lpstr>Conclusiones</vt:lpstr>
      <vt:lpstr>Contacto</vt:lpstr>
      <vt:lpstr>GRACIAS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QUALITY WINE</dc:title>
  <cp:lastModifiedBy>Cuenta Microsoft</cp:lastModifiedBy>
  <cp:revision>9</cp:revision>
  <dcterms:modified xsi:type="dcterms:W3CDTF">2022-03-23T23:34:55Z</dcterms:modified>
</cp:coreProperties>
</file>